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Poppins"/>
      <p:regular r:id="rId39"/>
      <p:bold r:id="rId40"/>
      <p:italic r:id="rId41"/>
      <p:boldItalic r:id="rId42"/>
    </p:embeddedFont>
    <p:embeddedFont>
      <p:font typeface="Instrument Sans"/>
      <p:regular r:id="rId43"/>
      <p:bold r:id="rId44"/>
      <p:italic r:id="rId45"/>
      <p:boldItalic r:id="rId46"/>
    </p:embeddedFont>
    <p:embeddedFont>
      <p:font typeface="Poppins Medium"/>
      <p:regular r:id="rId47"/>
      <p:bold r:id="rId48"/>
      <p:italic r:id="rId49"/>
      <p:boldItalic r:id="rId50"/>
    </p:embeddedFont>
    <p:embeddedFont>
      <p:font typeface="Poppins SemiBold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55" roundtripDataSignature="AMtx7mibDab+VN1w9wOWhMk+NPmqVmbe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7EDA57A-F9B3-4A9B-BAF6-6A84AE2E84D1}">
  <a:tblStyle styleId="{17EDA57A-F9B3-4A9B-BAF6-6A84AE2E84D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bold.fntdata"/><Relationship Id="rId42" Type="http://schemas.openxmlformats.org/officeDocument/2006/relationships/font" Target="fonts/Poppins-boldItalic.fntdata"/><Relationship Id="rId41" Type="http://schemas.openxmlformats.org/officeDocument/2006/relationships/font" Target="fonts/Poppins-italic.fntdata"/><Relationship Id="rId44" Type="http://schemas.openxmlformats.org/officeDocument/2006/relationships/font" Target="fonts/InstrumentSans-bold.fntdata"/><Relationship Id="rId43" Type="http://schemas.openxmlformats.org/officeDocument/2006/relationships/font" Target="fonts/InstrumentSans-regular.fntdata"/><Relationship Id="rId46" Type="http://schemas.openxmlformats.org/officeDocument/2006/relationships/font" Target="fonts/InstrumentSans-boldItalic.fntdata"/><Relationship Id="rId45" Type="http://schemas.openxmlformats.org/officeDocument/2006/relationships/font" Target="fonts/Instrument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PoppinsMedium-bold.fntdata"/><Relationship Id="rId47" Type="http://schemas.openxmlformats.org/officeDocument/2006/relationships/font" Target="fonts/PoppinsMedium-regular.fntdata"/><Relationship Id="rId49" Type="http://schemas.openxmlformats.org/officeDocument/2006/relationships/font" Target="fonts/PoppinsMedium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Poppins-regular.fntdata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oppinsSemiBold-regular.fntdata"/><Relationship Id="rId50" Type="http://schemas.openxmlformats.org/officeDocument/2006/relationships/font" Target="fonts/PoppinsMedium-boldItalic.fntdata"/><Relationship Id="rId53" Type="http://schemas.openxmlformats.org/officeDocument/2006/relationships/font" Target="fonts/PoppinsSemiBold-italic.fntdata"/><Relationship Id="rId52" Type="http://schemas.openxmlformats.org/officeDocument/2006/relationships/font" Target="fonts/PoppinsSemiBold-bold.fntdata"/><Relationship Id="rId11" Type="http://schemas.openxmlformats.org/officeDocument/2006/relationships/slide" Target="slides/slide5.xml"/><Relationship Id="rId55" Type="http://customschemas.google.com/relationships/presentationmetadata" Target="metadata"/><Relationship Id="rId10" Type="http://schemas.openxmlformats.org/officeDocument/2006/relationships/slide" Target="slides/slide4.xml"/><Relationship Id="rId54" Type="http://schemas.openxmlformats.org/officeDocument/2006/relationships/font" Target="fonts/PoppinsSemiBold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a035c2147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9" name="Google Shape;589;g3a035c2147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a035c2147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6" name="Google Shape;596;g3a035c2147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a035c2147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3" name="Google Shape;603;g3a035c2147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a035c2147e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3" name="Google Shape;613;g3a035c2147e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a035c2147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0" name="Google Shape;620;g3a035c2147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a035c2147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7" name="Google Shape;627;g3a035c2147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3a035c2147e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5" name="Google Shape;635;g3a035c2147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3a07d5ea6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2" name="Google Shape;642;g3a07d5ea6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3a07d5ea6b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9" name="Google Shape;649;g3a07d5ea6b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a07d5ea6b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6" name="Google Shape;656;g3a07d5ea6b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9c1a85cac3_0_20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g39c1a85cac3_0_20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3a07d5ea6b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3" name="Google Shape;663;g3a07d5ea6b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a07d5ea6b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0" name="Google Shape;670;g3a07d5ea6b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3a07d5ea6b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7" name="Google Shape;677;g3a07d5ea6b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3a07d5ea6b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4" name="Google Shape;684;g3a07d5ea6b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3a07d5ea6b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1" name="Google Shape;691;g3a07d5ea6b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3a07d5ea6b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9" name="Google Shape;699;g3a07d5ea6b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3a07d5ea6b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6" name="Google Shape;706;g3a07d5ea6b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3a07d5ea6b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3" name="Google Shape;713;g3a07d5ea6b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a07d5ea6b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0" name="Google Shape;720;g3a07d5ea6b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3a07d5ea6b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7" name="Google Shape;727;g3a07d5ea6b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a035c2147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g3a035c2147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3a07d5ea6b1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4" name="Google Shape;734;g3a07d5ea6b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a07d5ea6b1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1" name="Google Shape;741;g3a07d5ea6b1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3a07d5ea6b1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9" name="Google Shape;749;g3a07d5ea6b1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a035c2147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5" name="Google Shape;545;g3a035c2147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a035c2147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2" name="Google Shape;552;g3a035c2147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a035c2147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" name="Google Shape;559;g3a035c2147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a035c2147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7" name="Google Shape;567;g3a035c2147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a035c2147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5" name="Google Shape;575;g3a035c2147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a035c2147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2" name="Google Shape;582;g3a035c2147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1"/>
          <p:cNvPicPr preferRelativeResize="0"/>
          <p:nvPr/>
        </p:nvPicPr>
        <p:blipFill rotWithShape="1">
          <a:blip r:embed="rId2">
            <a:alphaModFix amt="70000"/>
          </a:blip>
          <a:srcRect b="0" l="1311" r="0" t="0"/>
          <a:stretch/>
        </p:blipFill>
        <p:spPr>
          <a:xfrm>
            <a:off x="0" y="0"/>
            <a:ext cx="9023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1"/>
          <p:cNvSpPr txBox="1"/>
          <p:nvPr>
            <p:ph type="title"/>
          </p:nvPr>
        </p:nvSpPr>
        <p:spPr>
          <a:xfrm>
            <a:off x="128875" y="1291375"/>
            <a:ext cx="63414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" name="Google Shape;13;p11"/>
          <p:cNvSpPr/>
          <p:nvPr>
            <p:ph idx="2" type="pic"/>
          </p:nvPr>
        </p:nvSpPr>
        <p:spPr>
          <a:xfrm>
            <a:off x="6487225" y="2586525"/>
            <a:ext cx="1259100" cy="12690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11"/>
          <p:cNvSpPr/>
          <p:nvPr>
            <p:ph idx="3" type="pic"/>
          </p:nvPr>
        </p:nvSpPr>
        <p:spPr>
          <a:xfrm>
            <a:off x="7757975" y="3866750"/>
            <a:ext cx="1259700" cy="12792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1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11"/>
          <p:cNvSpPr txBox="1"/>
          <p:nvPr>
            <p:ph idx="1" type="subTitle"/>
          </p:nvPr>
        </p:nvSpPr>
        <p:spPr>
          <a:xfrm>
            <a:off x="179050" y="228600"/>
            <a:ext cx="1220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grpSp>
        <p:nvGrpSpPr>
          <p:cNvPr id="17" name="Google Shape;17;p11"/>
          <p:cNvGrpSpPr/>
          <p:nvPr/>
        </p:nvGrpSpPr>
        <p:grpSpPr>
          <a:xfrm>
            <a:off x="128875" y="0"/>
            <a:ext cx="8897700" cy="5144700"/>
            <a:chOff x="128875" y="0"/>
            <a:chExt cx="8897700" cy="5144700"/>
          </a:xfrm>
        </p:grpSpPr>
        <p:cxnSp>
          <p:nvCxnSpPr>
            <p:cNvPr id="18" name="Google Shape;18;p11"/>
            <p:cNvCxnSpPr/>
            <p:nvPr/>
          </p:nvCxnSpPr>
          <p:spPr>
            <a:xfrm>
              <a:off x="6480997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" name="Google Shape;19;p11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" name="Google Shape;20;p11"/>
            <p:cNvCxnSpPr/>
            <p:nvPr/>
          </p:nvCxnSpPr>
          <p:spPr>
            <a:xfrm>
              <a:off x="6481000" y="3861475"/>
              <a:ext cx="253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" name="Google Shape;21;p11"/>
            <p:cNvCxnSpPr/>
            <p:nvPr/>
          </p:nvCxnSpPr>
          <p:spPr>
            <a:xfrm>
              <a:off x="6481000" y="2579575"/>
              <a:ext cx="2542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" name="Google Shape;22;p11"/>
            <p:cNvCxnSpPr/>
            <p:nvPr/>
          </p:nvCxnSpPr>
          <p:spPr>
            <a:xfrm>
              <a:off x="52121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" name="Google Shape;23;p11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" name="Google Shape;24;p11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11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" name="Google Shape;26;p1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" name="Google Shape;27;p1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" name="Google Shape;28;p11"/>
            <p:cNvCxnSpPr/>
            <p:nvPr/>
          </p:nvCxnSpPr>
          <p:spPr>
            <a:xfrm>
              <a:off x="128875" y="1291375"/>
              <a:ext cx="889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9" name="Google Shape;29;p11"/>
          <p:cNvSpPr/>
          <p:nvPr/>
        </p:nvSpPr>
        <p:spPr>
          <a:xfrm>
            <a:off x="6486025" y="-3325"/>
            <a:ext cx="1259400" cy="1289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Google Shape;30;p11"/>
          <p:cNvSpPr/>
          <p:nvPr/>
        </p:nvSpPr>
        <p:spPr>
          <a:xfrm>
            <a:off x="7756250" y="-3325"/>
            <a:ext cx="1262400" cy="1287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>
            <p:ph idx="2" type="pic"/>
          </p:nvPr>
        </p:nvSpPr>
        <p:spPr>
          <a:xfrm>
            <a:off x="7751475" y="1291350"/>
            <a:ext cx="1266300" cy="128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0"/>
          <p:cNvSpPr/>
          <p:nvPr>
            <p:ph idx="3" type="pic"/>
          </p:nvPr>
        </p:nvSpPr>
        <p:spPr>
          <a:xfrm>
            <a:off x="7751425" y="3864900"/>
            <a:ext cx="1266300" cy="12849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0"/>
          <p:cNvSpPr/>
          <p:nvPr>
            <p:ph idx="4" type="pic"/>
          </p:nvPr>
        </p:nvSpPr>
        <p:spPr>
          <a:xfrm>
            <a:off x="5218487" y="2584425"/>
            <a:ext cx="2525100" cy="1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0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0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30" name="Google Shape;130;p2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2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20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3" name="Google Shape;133;p20"/>
          <p:cNvSpPr txBox="1"/>
          <p:nvPr>
            <p:ph idx="8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4" name="Google Shape;134;p20"/>
          <p:cNvSpPr txBox="1"/>
          <p:nvPr>
            <p:ph idx="9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5" name="Google Shape;135;p20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5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CUSTOM_14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27700" y="0"/>
            <a:ext cx="1290725" cy="1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13993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2" type="body"/>
          </p:nvPr>
        </p:nvSpPr>
        <p:spPr>
          <a:xfrm>
            <a:off x="13993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3" type="body"/>
          </p:nvPr>
        </p:nvSpPr>
        <p:spPr>
          <a:xfrm>
            <a:off x="13993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4" type="body"/>
          </p:nvPr>
        </p:nvSpPr>
        <p:spPr>
          <a:xfrm>
            <a:off x="394175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5" name="Google Shape;145;p21"/>
          <p:cNvSpPr txBox="1"/>
          <p:nvPr>
            <p:ph idx="5" type="body"/>
          </p:nvPr>
        </p:nvSpPr>
        <p:spPr>
          <a:xfrm>
            <a:off x="394175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6" type="body"/>
          </p:nvPr>
        </p:nvSpPr>
        <p:spPr>
          <a:xfrm>
            <a:off x="394175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7" type="body"/>
          </p:nvPr>
        </p:nvSpPr>
        <p:spPr>
          <a:xfrm>
            <a:off x="64842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8" type="body"/>
          </p:nvPr>
        </p:nvSpPr>
        <p:spPr>
          <a:xfrm>
            <a:off x="64842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idx="9" type="body"/>
          </p:nvPr>
        </p:nvSpPr>
        <p:spPr>
          <a:xfrm>
            <a:off x="64842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50" name="Google Shape;150;p2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21"/>
          <p:cNvSpPr txBox="1"/>
          <p:nvPr>
            <p:ph type="title"/>
          </p:nvPr>
        </p:nvSpPr>
        <p:spPr>
          <a:xfrm>
            <a:off x="139700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52" name="Google Shape;152;p2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" name="Google Shape;153;p21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4" name="Google Shape;154;p21"/>
          <p:cNvSpPr txBox="1"/>
          <p:nvPr>
            <p:ph idx="13" type="subTitle"/>
          </p:nvPr>
        </p:nvSpPr>
        <p:spPr>
          <a:xfrm>
            <a:off x="139700" y="1443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5" name="Google Shape;155;p21"/>
          <p:cNvSpPr txBox="1"/>
          <p:nvPr>
            <p:ph idx="14" type="subTitle"/>
          </p:nvPr>
        </p:nvSpPr>
        <p:spPr>
          <a:xfrm>
            <a:off x="139700" y="27292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5" type="subTitle"/>
          </p:nvPr>
        </p:nvSpPr>
        <p:spPr>
          <a:xfrm>
            <a:off x="139700" y="4014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">
  <p:cSld name="BLANK_1_1_1_1_1_1_1_1_1_1_1_1_1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9" name="Google Shape;159;p22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0" name="Google Shape;160;p22"/>
          <p:cNvSpPr txBox="1"/>
          <p:nvPr>
            <p:ph idx="3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type="title"/>
          </p:nvPr>
        </p:nvSpPr>
        <p:spPr>
          <a:xfrm>
            <a:off x="128875" y="234450"/>
            <a:ext cx="6354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2" name="Google Shape;162;p22"/>
          <p:cNvSpPr txBox="1"/>
          <p:nvPr>
            <p:ph idx="4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5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5" name="Google Shape;165;p22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" name="Google Shape;166;p22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" name="Google Shape;167;p22"/>
          <p:cNvSpPr txBox="1"/>
          <p:nvPr>
            <p:ph idx="6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1" name="Google Shape;171;p23"/>
          <p:cNvSpPr txBox="1"/>
          <p:nvPr>
            <p:ph idx="3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4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3" name="Google Shape;173;p23"/>
          <p:cNvSpPr/>
          <p:nvPr>
            <p:ph idx="5" type="pic"/>
          </p:nvPr>
        </p:nvSpPr>
        <p:spPr>
          <a:xfrm>
            <a:off x="128875" y="385810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"/>
          <p:cNvSpPr/>
          <p:nvPr>
            <p:ph idx="6" type="pic"/>
          </p:nvPr>
        </p:nvSpPr>
        <p:spPr>
          <a:xfrm>
            <a:off x="128875" y="129135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"/>
          <p:cNvSpPr/>
          <p:nvPr>
            <p:ph idx="7" type="pic"/>
          </p:nvPr>
        </p:nvSpPr>
        <p:spPr>
          <a:xfrm>
            <a:off x="3936325" y="2583600"/>
            <a:ext cx="1270500" cy="12744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23"/>
          <p:cNvSpPr txBox="1"/>
          <p:nvPr>
            <p:ph type="title"/>
          </p:nvPr>
        </p:nvSpPr>
        <p:spPr>
          <a:xfrm>
            <a:off x="128875" y="234450"/>
            <a:ext cx="38100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7" name="Google Shape;177;p2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8" name="Google Shape;178;p2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2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0" name="Google Shape;180;p23"/>
          <p:cNvSpPr txBox="1"/>
          <p:nvPr>
            <p:ph idx="8" type="subTitle"/>
          </p:nvPr>
        </p:nvSpPr>
        <p:spPr>
          <a:xfrm>
            <a:off x="3940150" y="234450"/>
            <a:ext cx="4860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81" name="Google Shape;181;p23"/>
          <p:cNvSpPr txBox="1"/>
          <p:nvPr>
            <p:ph idx="9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2" name="Google Shape;182;p23"/>
          <p:cNvSpPr txBox="1"/>
          <p:nvPr>
            <p:ph idx="13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47525" y="-6725"/>
            <a:ext cx="1265400" cy="12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4"/>
          <p:cNvSpPr txBox="1"/>
          <p:nvPr>
            <p:ph idx="1" type="body"/>
          </p:nvPr>
        </p:nvSpPr>
        <p:spPr>
          <a:xfrm>
            <a:off x="134175" y="2591900"/>
            <a:ext cx="1259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idx="2" type="body"/>
          </p:nvPr>
        </p:nvSpPr>
        <p:spPr>
          <a:xfrm>
            <a:off x="14013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7" name="Google Shape;187;p24"/>
          <p:cNvSpPr txBox="1"/>
          <p:nvPr>
            <p:ph idx="3" type="body"/>
          </p:nvPr>
        </p:nvSpPr>
        <p:spPr>
          <a:xfrm>
            <a:off x="2664024" y="2585275"/>
            <a:ext cx="1256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8" name="Google Shape;188;p24"/>
          <p:cNvSpPr txBox="1"/>
          <p:nvPr>
            <p:ph idx="4" type="body"/>
          </p:nvPr>
        </p:nvSpPr>
        <p:spPr>
          <a:xfrm>
            <a:off x="3942325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9" name="Google Shape;189;p24"/>
          <p:cNvSpPr txBox="1"/>
          <p:nvPr>
            <p:ph idx="5" type="body"/>
          </p:nvPr>
        </p:nvSpPr>
        <p:spPr>
          <a:xfrm>
            <a:off x="5215125" y="2585275"/>
            <a:ext cx="1264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6" type="body"/>
          </p:nvPr>
        </p:nvSpPr>
        <p:spPr>
          <a:xfrm>
            <a:off x="64840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1" name="Google Shape;191;p24"/>
          <p:cNvSpPr/>
          <p:nvPr>
            <p:ph idx="7" type="pic"/>
          </p:nvPr>
        </p:nvSpPr>
        <p:spPr>
          <a:xfrm>
            <a:off x="1405975" y="2584850"/>
            <a:ext cx="1259400" cy="127050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24"/>
          <p:cNvSpPr/>
          <p:nvPr>
            <p:ph idx="8" type="pic"/>
          </p:nvPr>
        </p:nvSpPr>
        <p:spPr>
          <a:xfrm>
            <a:off x="2672775" y="1298150"/>
            <a:ext cx="1264200" cy="12756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24"/>
          <p:cNvSpPr/>
          <p:nvPr>
            <p:ph idx="9" type="pic"/>
          </p:nvPr>
        </p:nvSpPr>
        <p:spPr>
          <a:xfrm>
            <a:off x="134175" y="1297300"/>
            <a:ext cx="1256700" cy="12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4"/>
          <p:cNvSpPr/>
          <p:nvPr>
            <p:ph idx="13" type="pic"/>
          </p:nvPr>
        </p:nvSpPr>
        <p:spPr>
          <a:xfrm>
            <a:off x="3944650" y="2583775"/>
            <a:ext cx="1261200" cy="127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4"/>
          <p:cNvSpPr/>
          <p:nvPr>
            <p:ph idx="14" type="pic"/>
          </p:nvPr>
        </p:nvSpPr>
        <p:spPr>
          <a:xfrm>
            <a:off x="5218725" y="1297675"/>
            <a:ext cx="1256400" cy="1276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4"/>
          <p:cNvSpPr/>
          <p:nvPr>
            <p:ph idx="15" type="pic"/>
          </p:nvPr>
        </p:nvSpPr>
        <p:spPr>
          <a:xfrm>
            <a:off x="6488125" y="2584850"/>
            <a:ext cx="1259400" cy="12741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24"/>
          <p:cNvSpPr txBox="1"/>
          <p:nvPr>
            <p:ph idx="16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4"/>
          <p:cNvSpPr txBox="1"/>
          <p:nvPr>
            <p:ph type="title"/>
          </p:nvPr>
        </p:nvSpPr>
        <p:spPr>
          <a:xfrm>
            <a:off x="133575" y="228600"/>
            <a:ext cx="6338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00" name="Google Shape;200;p2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24"/>
          <p:cNvCxnSpPr/>
          <p:nvPr/>
        </p:nvCxnSpPr>
        <p:spPr>
          <a:xfrm>
            <a:off x="9023250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/>
          <p:nvPr>
            <p:ph idx="1" type="body"/>
          </p:nvPr>
        </p:nvSpPr>
        <p:spPr>
          <a:xfrm>
            <a:off x="2673138" y="31584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idx="2" type="body"/>
          </p:nvPr>
        </p:nvSpPr>
        <p:spPr>
          <a:xfrm>
            <a:off x="7749888" y="316052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" name="Google Shape;205;p25"/>
          <p:cNvSpPr txBox="1"/>
          <p:nvPr>
            <p:ph idx="3" type="subTitle"/>
          </p:nvPr>
        </p:nvSpPr>
        <p:spPr>
          <a:xfrm>
            <a:off x="7754025" y="258392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4" type="body"/>
          </p:nvPr>
        </p:nvSpPr>
        <p:spPr>
          <a:xfrm>
            <a:off x="5213563" y="316487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7" name="Google Shape;207;p25"/>
          <p:cNvSpPr txBox="1"/>
          <p:nvPr>
            <p:ph idx="5" type="body"/>
          </p:nvPr>
        </p:nvSpPr>
        <p:spPr>
          <a:xfrm>
            <a:off x="137275" y="31758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6" type="subTitle"/>
          </p:nvPr>
        </p:nvSpPr>
        <p:spPr>
          <a:xfrm>
            <a:off x="137275" y="25992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7" type="subTitle"/>
          </p:nvPr>
        </p:nvSpPr>
        <p:spPr>
          <a:xfrm>
            <a:off x="5213563" y="258827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8" type="subTitle"/>
          </p:nvPr>
        </p:nvSpPr>
        <p:spPr>
          <a:xfrm>
            <a:off x="2673138" y="25818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1" name="Google Shape;211;p25"/>
          <p:cNvSpPr/>
          <p:nvPr>
            <p:ph idx="9" type="pic"/>
          </p:nvPr>
        </p:nvSpPr>
        <p:spPr>
          <a:xfrm>
            <a:off x="5216500" y="1297675"/>
            <a:ext cx="1259100" cy="12765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25"/>
          <p:cNvSpPr/>
          <p:nvPr>
            <p:ph idx="13" type="pic"/>
          </p:nvPr>
        </p:nvSpPr>
        <p:spPr>
          <a:xfrm>
            <a:off x="7756350" y="1296175"/>
            <a:ext cx="1259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25"/>
          <p:cNvSpPr/>
          <p:nvPr>
            <p:ph idx="14" type="pic"/>
          </p:nvPr>
        </p:nvSpPr>
        <p:spPr>
          <a:xfrm>
            <a:off x="133525" y="1294525"/>
            <a:ext cx="1261800" cy="12804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2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" name="Google Shape;215;p25"/>
          <p:cNvSpPr/>
          <p:nvPr>
            <p:ph idx="15" type="pic"/>
          </p:nvPr>
        </p:nvSpPr>
        <p:spPr>
          <a:xfrm>
            <a:off x="2673500" y="1295450"/>
            <a:ext cx="1263300" cy="12771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25"/>
          <p:cNvSpPr txBox="1"/>
          <p:nvPr>
            <p:ph type="title"/>
          </p:nvPr>
        </p:nvSpPr>
        <p:spPr>
          <a:xfrm>
            <a:off x="131875" y="228600"/>
            <a:ext cx="5076000" cy="10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17" name="Google Shape;217;p25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8" name="Google Shape;218;p25"/>
          <p:cNvCxnSpPr/>
          <p:nvPr/>
        </p:nvCxnSpPr>
        <p:spPr>
          <a:xfrm>
            <a:off x="9018413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CUSTOM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365098" y="20428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1" name="Google Shape;221;p26"/>
          <p:cNvSpPr txBox="1"/>
          <p:nvPr>
            <p:ph idx="2" type="title"/>
          </p:nvPr>
        </p:nvSpPr>
        <p:spPr>
          <a:xfrm>
            <a:off x="365098" y="26715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2" name="Google Shape;222;p26"/>
          <p:cNvSpPr txBox="1"/>
          <p:nvPr>
            <p:ph idx="3" type="title"/>
          </p:nvPr>
        </p:nvSpPr>
        <p:spPr>
          <a:xfrm>
            <a:off x="365098" y="3313600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3" name="Google Shape;223;p26"/>
          <p:cNvSpPr txBox="1"/>
          <p:nvPr>
            <p:ph idx="4" type="title"/>
          </p:nvPr>
        </p:nvSpPr>
        <p:spPr>
          <a:xfrm>
            <a:off x="365098" y="45574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4" name="Google Shape;224;p26"/>
          <p:cNvSpPr txBox="1"/>
          <p:nvPr>
            <p:ph idx="5" type="title"/>
          </p:nvPr>
        </p:nvSpPr>
        <p:spPr>
          <a:xfrm>
            <a:off x="1483100" y="26920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5" name="Google Shape;225;p26"/>
          <p:cNvSpPr txBox="1"/>
          <p:nvPr>
            <p:ph idx="6" type="title"/>
          </p:nvPr>
        </p:nvSpPr>
        <p:spPr>
          <a:xfrm>
            <a:off x="365098" y="39288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6" name="Google Shape;226;p26"/>
          <p:cNvSpPr txBox="1"/>
          <p:nvPr>
            <p:ph idx="7" type="title"/>
          </p:nvPr>
        </p:nvSpPr>
        <p:spPr>
          <a:xfrm>
            <a:off x="365098" y="1408538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7" name="Google Shape;227;p26"/>
          <p:cNvSpPr txBox="1"/>
          <p:nvPr>
            <p:ph idx="8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26"/>
          <p:cNvSpPr txBox="1"/>
          <p:nvPr>
            <p:ph idx="9" type="title"/>
          </p:nvPr>
        </p:nvSpPr>
        <p:spPr>
          <a:xfrm>
            <a:off x="1483100" y="1429088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9" name="Google Shape;229;p26"/>
          <p:cNvSpPr txBox="1"/>
          <p:nvPr>
            <p:ph idx="13" type="title"/>
          </p:nvPr>
        </p:nvSpPr>
        <p:spPr>
          <a:xfrm>
            <a:off x="1483100" y="20634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0" name="Google Shape;230;p26"/>
          <p:cNvSpPr txBox="1"/>
          <p:nvPr>
            <p:ph idx="14" type="title"/>
          </p:nvPr>
        </p:nvSpPr>
        <p:spPr>
          <a:xfrm>
            <a:off x="1483100" y="33207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1" name="Google Shape;231;p26"/>
          <p:cNvSpPr txBox="1"/>
          <p:nvPr>
            <p:ph idx="15" type="title"/>
          </p:nvPr>
        </p:nvSpPr>
        <p:spPr>
          <a:xfrm>
            <a:off x="1483100" y="39493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2" name="Google Shape;232;p26"/>
          <p:cNvSpPr txBox="1"/>
          <p:nvPr>
            <p:ph idx="16" type="title"/>
          </p:nvPr>
        </p:nvSpPr>
        <p:spPr>
          <a:xfrm>
            <a:off x="1483100" y="45780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3" name="Google Shape;233;p2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4" name="Google Shape;234;p26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5" name="Google Shape;235;p26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55300" y="-2199"/>
            <a:ext cx="1265400" cy="12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27"/>
          <p:cNvSpPr txBox="1"/>
          <p:nvPr>
            <p:ph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None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0" name="Google Shape;240;p27"/>
          <p:cNvSpPr txBox="1"/>
          <p:nvPr>
            <p:ph idx="2" type="title"/>
          </p:nvPr>
        </p:nvSpPr>
        <p:spPr>
          <a:xfrm>
            <a:off x="1399375" y="2588200"/>
            <a:ext cx="50820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7"/>
          <p:cNvSpPr txBox="1"/>
          <p:nvPr>
            <p:ph idx="1" type="subTitle"/>
          </p:nvPr>
        </p:nvSpPr>
        <p:spPr>
          <a:xfrm>
            <a:off x="6561925" y="3856500"/>
            <a:ext cx="18351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42" name="Google Shape;242;p27"/>
          <p:cNvSpPr txBox="1"/>
          <p:nvPr>
            <p:ph idx="3" type="title"/>
          </p:nvPr>
        </p:nvSpPr>
        <p:spPr>
          <a:xfrm>
            <a:off x="1453924" y="228600"/>
            <a:ext cx="62361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43" name="Google Shape;243;p2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4" name="Google Shape;244;p2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27"/>
          <p:cNvSpPr/>
          <p:nvPr>
            <p:ph idx="4" type="pic"/>
          </p:nvPr>
        </p:nvSpPr>
        <p:spPr>
          <a:xfrm>
            <a:off x="7756200" y="2584025"/>
            <a:ext cx="1263600" cy="127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9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/>
        </p:nvSpPr>
        <p:spPr>
          <a:xfrm>
            <a:off x="7752138" y="1291375"/>
            <a:ext cx="1270500" cy="12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8" name="Google Shape;248;p28"/>
          <p:cNvSpPr/>
          <p:nvPr>
            <p:ph idx="2" type="pic"/>
          </p:nvPr>
        </p:nvSpPr>
        <p:spPr>
          <a:xfrm>
            <a:off x="7977750" y="1495975"/>
            <a:ext cx="819300" cy="881100"/>
          </a:xfrm>
          <a:prstGeom prst="rect">
            <a:avLst/>
          </a:prstGeom>
          <a:noFill/>
          <a:ln>
            <a:noFill/>
          </a:ln>
        </p:spPr>
      </p:sp>
      <p:sp>
        <p:nvSpPr>
          <p:cNvPr id="249" name="Google Shape;249;p28"/>
          <p:cNvSpPr/>
          <p:nvPr>
            <p:ph idx="3" type="pic"/>
          </p:nvPr>
        </p:nvSpPr>
        <p:spPr>
          <a:xfrm>
            <a:off x="5219025" y="1297000"/>
            <a:ext cx="2528100" cy="384750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Google Shape;250;p2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28"/>
          <p:cNvSpPr txBox="1"/>
          <p:nvPr>
            <p:ph type="title"/>
          </p:nvPr>
        </p:nvSpPr>
        <p:spPr>
          <a:xfrm>
            <a:off x="1453924" y="228600"/>
            <a:ext cx="61494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28"/>
          <p:cNvSpPr txBox="1"/>
          <p:nvPr>
            <p:ph idx="4"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253" name="Google Shape;253;p2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4" name="Google Shape;254;p2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5" name="Google Shape;255;p28"/>
          <p:cNvSpPr txBox="1"/>
          <p:nvPr>
            <p:ph idx="1" type="subTitle"/>
          </p:nvPr>
        </p:nvSpPr>
        <p:spPr>
          <a:xfrm>
            <a:off x="1399375" y="330332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5" type="subTitle"/>
          </p:nvPr>
        </p:nvSpPr>
        <p:spPr>
          <a:xfrm>
            <a:off x="1399375" y="258167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tem comparison and image">
  <p:cSld name="CUSTOM_4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/>
          <p:nvPr>
            <p:ph idx="1" type="subTitle"/>
          </p:nvPr>
        </p:nvSpPr>
        <p:spPr>
          <a:xfrm>
            <a:off x="6486300" y="25905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29"/>
          <p:cNvSpPr txBox="1"/>
          <p:nvPr>
            <p:ph type="title"/>
          </p:nvPr>
        </p:nvSpPr>
        <p:spPr>
          <a:xfrm>
            <a:off x="6486300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0" name="Google Shape;260;p29"/>
          <p:cNvSpPr txBox="1"/>
          <p:nvPr>
            <p:ph idx="2" type="subTitle"/>
          </p:nvPr>
        </p:nvSpPr>
        <p:spPr>
          <a:xfrm>
            <a:off x="3939525" y="25838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1" name="Google Shape;261;p29"/>
          <p:cNvSpPr txBox="1"/>
          <p:nvPr>
            <p:ph idx="3" type="title"/>
          </p:nvPr>
        </p:nvSpPr>
        <p:spPr>
          <a:xfrm>
            <a:off x="3942875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2" name="Google Shape;262;p29"/>
          <p:cNvSpPr txBox="1"/>
          <p:nvPr>
            <p:ph idx="4" type="subTitle"/>
          </p:nvPr>
        </p:nvSpPr>
        <p:spPr>
          <a:xfrm>
            <a:off x="136200" y="1289875"/>
            <a:ext cx="3810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3" name="Google Shape;263;p29"/>
          <p:cNvSpPr txBox="1"/>
          <p:nvPr>
            <p:ph idx="5" type="title"/>
          </p:nvPr>
        </p:nvSpPr>
        <p:spPr>
          <a:xfrm>
            <a:off x="136200" y="1822150"/>
            <a:ext cx="38106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4" name="Google Shape;264;p29"/>
          <p:cNvSpPr/>
          <p:nvPr>
            <p:ph idx="6" type="pic"/>
          </p:nvPr>
        </p:nvSpPr>
        <p:spPr>
          <a:xfrm>
            <a:off x="133925" y="0"/>
            <a:ext cx="12603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2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29"/>
          <p:cNvSpPr txBox="1"/>
          <p:nvPr>
            <p:ph idx="7" type="subTitle"/>
          </p:nvPr>
        </p:nvSpPr>
        <p:spPr>
          <a:xfrm>
            <a:off x="3940875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29"/>
          <p:cNvSpPr txBox="1"/>
          <p:nvPr>
            <p:ph idx="8" type="title"/>
          </p:nvPr>
        </p:nvSpPr>
        <p:spPr>
          <a:xfrm>
            <a:off x="3940875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8" name="Google Shape;268;p29"/>
          <p:cNvSpPr txBox="1"/>
          <p:nvPr>
            <p:ph idx="9" type="subTitle"/>
          </p:nvPr>
        </p:nvSpPr>
        <p:spPr>
          <a:xfrm>
            <a:off x="6481000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29"/>
          <p:cNvSpPr txBox="1"/>
          <p:nvPr>
            <p:ph idx="13" type="title"/>
          </p:nvPr>
        </p:nvSpPr>
        <p:spPr>
          <a:xfrm>
            <a:off x="6481000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2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 rot="5400000">
            <a:off x="6625213" y="2747762"/>
            <a:ext cx="3529224" cy="1266849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33" name="Google Shape;33;p12"/>
          <p:cNvSpPr/>
          <p:nvPr>
            <p:ph idx="2" type="pic"/>
          </p:nvPr>
        </p:nvSpPr>
        <p:spPr>
          <a:xfrm>
            <a:off x="7757975" y="0"/>
            <a:ext cx="12561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12"/>
          <p:cNvSpPr txBox="1"/>
          <p:nvPr>
            <p:ph type="title"/>
          </p:nvPr>
        </p:nvSpPr>
        <p:spPr>
          <a:xfrm>
            <a:off x="284550" y="1291375"/>
            <a:ext cx="74676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" name="Google Shape;36;p12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37" name="Google Shape;37;p12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" name="Google Shape;38;p1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" name="Google Shape;39;p1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" name="Google Shape;40;p12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1" name="Google Shape;41;p12"/>
          <p:cNvSpPr txBox="1"/>
          <p:nvPr>
            <p:ph idx="1" type="subTitle"/>
          </p:nvPr>
        </p:nvSpPr>
        <p:spPr>
          <a:xfrm>
            <a:off x="128875" y="-450"/>
            <a:ext cx="33579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 1">
  <p:cSld name="CUSTOM_5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 txBox="1"/>
          <p:nvPr>
            <p:ph idx="1" type="body"/>
          </p:nvPr>
        </p:nvSpPr>
        <p:spPr>
          <a:xfrm>
            <a:off x="285488" y="2569932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pic>
        <p:nvPicPr>
          <p:cNvPr id="272" name="Google Shape;272;p30"/>
          <p:cNvPicPr preferRelativeResize="0"/>
          <p:nvPr/>
        </p:nvPicPr>
        <p:blipFill rotWithShape="1">
          <a:blip r:embed="rId2">
            <a:alphaModFix/>
          </a:blip>
          <a:srcRect b="0" l="0" r="30109" t="73622"/>
          <a:stretch/>
        </p:blipFill>
        <p:spPr>
          <a:xfrm rot="10800000">
            <a:off x="133300" y="4683125"/>
            <a:ext cx="2159200" cy="458401"/>
          </a:xfrm>
          <a:prstGeom prst="rect">
            <a:avLst/>
          </a:prstGeom>
          <a:gradFill>
            <a:gsLst>
              <a:gs pos="0">
                <a:srgbClr val="808978"/>
              </a:gs>
              <a:gs pos="49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273" name="Google Shape;273;p3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4" name="Google Shape;274;p30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5" name="Google Shape;275;p30"/>
          <p:cNvSpPr txBox="1"/>
          <p:nvPr>
            <p:ph idx="2" type="body"/>
          </p:nvPr>
        </p:nvSpPr>
        <p:spPr>
          <a:xfrm>
            <a:off x="2827113" y="2569931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6" name="Google Shape;276;p30"/>
          <p:cNvSpPr txBox="1"/>
          <p:nvPr>
            <p:ph idx="3" type="body"/>
          </p:nvPr>
        </p:nvSpPr>
        <p:spPr>
          <a:xfrm>
            <a:off x="5368750" y="2579750"/>
            <a:ext cx="2378400" cy="19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7" name="Google Shape;277;p30"/>
          <p:cNvSpPr/>
          <p:nvPr>
            <p:ph idx="4" type="pic"/>
          </p:nvPr>
        </p:nvSpPr>
        <p:spPr>
          <a:xfrm>
            <a:off x="7752125" y="2584175"/>
            <a:ext cx="12666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278" name="Google Shape;278;p3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30"/>
          <p:cNvSpPr txBox="1"/>
          <p:nvPr>
            <p:ph idx="5" type="subTitle"/>
          </p:nvPr>
        </p:nvSpPr>
        <p:spPr>
          <a:xfrm>
            <a:off x="28548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0" name="Google Shape;280;p30"/>
          <p:cNvSpPr txBox="1"/>
          <p:nvPr>
            <p:ph idx="6" type="subTitle"/>
          </p:nvPr>
        </p:nvSpPr>
        <p:spPr>
          <a:xfrm>
            <a:off x="2827113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1" name="Google Shape;281;p30"/>
          <p:cNvSpPr txBox="1"/>
          <p:nvPr>
            <p:ph idx="7" type="subTitle"/>
          </p:nvPr>
        </p:nvSpPr>
        <p:spPr>
          <a:xfrm>
            <a:off x="536873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2" name="Google Shape;282;p30"/>
          <p:cNvSpPr txBox="1"/>
          <p:nvPr>
            <p:ph idx="8" type="subTitle"/>
          </p:nvPr>
        </p:nvSpPr>
        <p:spPr>
          <a:xfrm>
            <a:off x="407700" y="1388800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3" name="Google Shape;283;p30"/>
          <p:cNvSpPr txBox="1"/>
          <p:nvPr>
            <p:ph idx="9" type="subTitle"/>
          </p:nvPr>
        </p:nvSpPr>
        <p:spPr>
          <a:xfrm>
            <a:off x="2952363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4" name="Google Shape;284;p30"/>
          <p:cNvSpPr txBox="1"/>
          <p:nvPr>
            <p:ph idx="13" type="subTitle"/>
          </p:nvPr>
        </p:nvSpPr>
        <p:spPr>
          <a:xfrm>
            <a:off x="5497038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5" name="Google Shape;285;p30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CUSTOM_6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idx="1" type="subTitle"/>
          </p:nvPr>
        </p:nvSpPr>
        <p:spPr>
          <a:xfrm>
            <a:off x="2679700" y="1295400"/>
            <a:ext cx="3801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31"/>
          <p:cNvSpPr txBox="1"/>
          <p:nvPr>
            <p:ph idx="2" type="body"/>
          </p:nvPr>
        </p:nvSpPr>
        <p:spPr>
          <a:xfrm>
            <a:off x="2679700" y="1744013"/>
            <a:ext cx="2533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9" name="Google Shape;289;p31"/>
          <p:cNvSpPr txBox="1"/>
          <p:nvPr>
            <p:ph idx="3" type="subTitle"/>
          </p:nvPr>
        </p:nvSpPr>
        <p:spPr>
          <a:xfrm>
            <a:off x="1397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0" name="Google Shape;290;p31"/>
          <p:cNvSpPr txBox="1"/>
          <p:nvPr>
            <p:ph idx="4" type="body"/>
          </p:nvPr>
        </p:nvSpPr>
        <p:spPr>
          <a:xfrm>
            <a:off x="1397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1" name="Google Shape;291;p31"/>
          <p:cNvSpPr txBox="1"/>
          <p:nvPr>
            <p:ph idx="5" type="subTitle"/>
          </p:nvPr>
        </p:nvSpPr>
        <p:spPr>
          <a:xfrm>
            <a:off x="26776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92" name="Google Shape;292;p31"/>
          <p:cNvSpPr txBox="1"/>
          <p:nvPr>
            <p:ph idx="6" type="body"/>
          </p:nvPr>
        </p:nvSpPr>
        <p:spPr>
          <a:xfrm>
            <a:off x="26776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3" name="Google Shape;293;p31"/>
          <p:cNvSpPr txBox="1"/>
          <p:nvPr>
            <p:ph idx="7" type="subTitle"/>
          </p:nvPr>
        </p:nvSpPr>
        <p:spPr>
          <a:xfrm>
            <a:off x="5210575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4" name="Google Shape;294;p31"/>
          <p:cNvSpPr txBox="1"/>
          <p:nvPr>
            <p:ph idx="8" type="body"/>
          </p:nvPr>
        </p:nvSpPr>
        <p:spPr>
          <a:xfrm>
            <a:off x="5210575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5" name="Google Shape;295;p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31"/>
          <p:cNvSpPr/>
          <p:nvPr>
            <p:ph idx="9" type="pic"/>
          </p:nvPr>
        </p:nvSpPr>
        <p:spPr>
          <a:xfrm>
            <a:off x="133525" y="1298275"/>
            <a:ext cx="2531400" cy="127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31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CUSTOM_10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/>
          <p:nvPr>
            <p:ph idx="1" type="body"/>
          </p:nvPr>
        </p:nvSpPr>
        <p:spPr>
          <a:xfrm>
            <a:off x="13495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0" name="Google Shape;300;p32"/>
          <p:cNvSpPr txBox="1"/>
          <p:nvPr>
            <p:ph idx="2" type="body"/>
          </p:nvPr>
        </p:nvSpPr>
        <p:spPr>
          <a:xfrm>
            <a:off x="52159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1" name="Google Shape;301;p32"/>
          <p:cNvSpPr txBox="1"/>
          <p:nvPr>
            <p:ph idx="3" type="body"/>
          </p:nvPr>
        </p:nvSpPr>
        <p:spPr>
          <a:xfrm>
            <a:off x="2677225" y="1811100"/>
            <a:ext cx="25251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2" name="Google Shape;302;p32"/>
          <p:cNvSpPr txBox="1"/>
          <p:nvPr>
            <p:ph idx="4" type="body"/>
          </p:nvPr>
        </p:nvSpPr>
        <p:spPr>
          <a:xfrm>
            <a:off x="26776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3" name="Google Shape;303;p32"/>
          <p:cNvSpPr txBox="1"/>
          <p:nvPr>
            <p:ph idx="5" type="subTitle"/>
          </p:nvPr>
        </p:nvSpPr>
        <p:spPr>
          <a:xfrm>
            <a:off x="26728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4" name="Google Shape;304;p32"/>
          <p:cNvSpPr txBox="1"/>
          <p:nvPr>
            <p:ph idx="6" type="subTitle"/>
          </p:nvPr>
        </p:nvSpPr>
        <p:spPr>
          <a:xfrm>
            <a:off x="26728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5" name="Google Shape;305;p3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6" name="Google Shape;306;p32"/>
          <p:cNvSpPr txBox="1"/>
          <p:nvPr>
            <p:ph idx="7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32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8" name="Google Shape;308;p32"/>
          <p:cNvSpPr/>
          <p:nvPr>
            <p:ph idx="8" type="pic"/>
          </p:nvPr>
        </p:nvSpPr>
        <p:spPr>
          <a:xfrm>
            <a:off x="134350" y="1295850"/>
            <a:ext cx="2529300" cy="12774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32"/>
          <p:cNvSpPr txBox="1"/>
          <p:nvPr>
            <p:ph idx="9" type="subTitle"/>
          </p:nvPr>
        </p:nvSpPr>
        <p:spPr>
          <a:xfrm>
            <a:off x="5211100" y="1295400"/>
            <a:ext cx="2538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32"/>
          <p:cNvSpPr txBox="1"/>
          <p:nvPr>
            <p:ph idx="13" type="subTitle"/>
          </p:nvPr>
        </p:nvSpPr>
        <p:spPr>
          <a:xfrm>
            <a:off x="2672800" y="12954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32"/>
          <p:cNvSpPr txBox="1"/>
          <p:nvPr>
            <p:ph idx="14" type="subTitle"/>
          </p:nvPr>
        </p:nvSpPr>
        <p:spPr>
          <a:xfrm>
            <a:off x="26728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32"/>
          <p:cNvSpPr txBox="1"/>
          <p:nvPr>
            <p:ph idx="15" type="subTitle"/>
          </p:nvPr>
        </p:nvSpPr>
        <p:spPr>
          <a:xfrm>
            <a:off x="13015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32"/>
          <p:cNvSpPr txBox="1"/>
          <p:nvPr>
            <p:ph idx="16" type="subTitle"/>
          </p:nvPr>
        </p:nvSpPr>
        <p:spPr>
          <a:xfrm>
            <a:off x="52111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32"/>
          <p:cNvSpPr txBox="1"/>
          <p:nvPr>
            <p:ph idx="17" type="subTitle"/>
          </p:nvPr>
        </p:nvSpPr>
        <p:spPr>
          <a:xfrm>
            <a:off x="1397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5" name="Google Shape;315;p32"/>
          <p:cNvSpPr txBox="1"/>
          <p:nvPr>
            <p:ph idx="18" type="subTitle"/>
          </p:nvPr>
        </p:nvSpPr>
        <p:spPr>
          <a:xfrm>
            <a:off x="1397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6" name="Google Shape;316;p32"/>
          <p:cNvSpPr txBox="1"/>
          <p:nvPr>
            <p:ph idx="19" type="subTitle"/>
          </p:nvPr>
        </p:nvSpPr>
        <p:spPr>
          <a:xfrm>
            <a:off x="522025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7" name="Google Shape;317;p32"/>
          <p:cNvSpPr txBox="1"/>
          <p:nvPr>
            <p:ph idx="20" type="subTitle"/>
          </p:nvPr>
        </p:nvSpPr>
        <p:spPr>
          <a:xfrm>
            <a:off x="522025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 1">
  <p:cSld name="CUSTOM_1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3"/>
          <p:cNvSpPr txBox="1"/>
          <p:nvPr>
            <p:ph idx="1" type="body"/>
          </p:nvPr>
        </p:nvSpPr>
        <p:spPr>
          <a:xfrm>
            <a:off x="284550" y="2579575"/>
            <a:ext cx="36555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20" name="Google Shape;320;p3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33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322" name="Google Shape;322;p33"/>
          <p:cNvGrpSpPr/>
          <p:nvPr/>
        </p:nvGrpSpPr>
        <p:grpSpPr>
          <a:xfrm>
            <a:off x="128875" y="-3665"/>
            <a:ext cx="8896225" cy="5148365"/>
            <a:chOff x="128875" y="-3665"/>
            <a:chExt cx="8896225" cy="5148365"/>
          </a:xfrm>
        </p:grpSpPr>
        <p:cxnSp>
          <p:nvCxnSpPr>
            <p:cNvPr id="323" name="Google Shape;323;p33"/>
            <p:cNvCxnSpPr/>
            <p:nvPr/>
          </p:nvCxnSpPr>
          <p:spPr>
            <a:xfrm>
              <a:off x="5212100" y="-3665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4" name="Google Shape;324;p33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5" name="Google Shape;325;p33"/>
            <p:cNvCxnSpPr/>
            <p:nvPr/>
          </p:nvCxnSpPr>
          <p:spPr>
            <a:xfrm>
              <a:off x="7752125" y="1069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6" name="Google Shape;326;p33"/>
            <p:cNvCxnSpPr/>
            <p:nvPr/>
          </p:nvCxnSpPr>
          <p:spPr>
            <a:xfrm>
              <a:off x="5212100" y="22322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7" name="Google Shape;327;p33"/>
            <p:cNvCxnSpPr/>
            <p:nvPr/>
          </p:nvCxnSpPr>
          <p:spPr>
            <a:xfrm>
              <a:off x="5210175" y="38677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8" name="Google Shape;328;p33"/>
            <p:cNvCxnSpPr/>
            <p:nvPr/>
          </p:nvCxnSpPr>
          <p:spPr>
            <a:xfrm>
              <a:off x="5212100" y="25795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9" name="Google Shape;329;p33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30" name="Google Shape;330;p33"/>
          <p:cNvSpPr txBox="1"/>
          <p:nvPr>
            <p:ph idx="2" type="subTitle"/>
          </p:nvPr>
        </p:nvSpPr>
        <p:spPr>
          <a:xfrm>
            <a:off x="284550" y="1291424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31" name="Google Shape;331;p33"/>
          <p:cNvSpPr/>
          <p:nvPr>
            <p:ph idx="3" type="pic"/>
          </p:nvPr>
        </p:nvSpPr>
        <p:spPr>
          <a:xfrm>
            <a:off x="5219000" y="228600"/>
            <a:ext cx="2528400" cy="23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33"/>
          <p:cNvSpPr/>
          <p:nvPr>
            <p:ph idx="4" type="pic"/>
          </p:nvPr>
        </p:nvSpPr>
        <p:spPr>
          <a:xfrm>
            <a:off x="7757025" y="2584925"/>
            <a:ext cx="1261500" cy="127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02699" y="3851249"/>
            <a:ext cx="1292251" cy="12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4"/>
          <p:cNvSpPr txBox="1"/>
          <p:nvPr>
            <p:ph idx="1" type="subTitle"/>
          </p:nvPr>
        </p:nvSpPr>
        <p:spPr>
          <a:xfrm>
            <a:off x="53729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6" name="Google Shape;336;p34"/>
          <p:cNvSpPr txBox="1"/>
          <p:nvPr>
            <p:ph idx="2" type="subTitle"/>
          </p:nvPr>
        </p:nvSpPr>
        <p:spPr>
          <a:xfrm>
            <a:off x="5372900" y="4504718"/>
            <a:ext cx="1429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7" name="Google Shape;337;p34"/>
          <p:cNvSpPr txBox="1"/>
          <p:nvPr>
            <p:ph idx="3" type="subTitle"/>
          </p:nvPr>
        </p:nvSpPr>
        <p:spPr>
          <a:xfrm>
            <a:off x="5372900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34"/>
          <p:cNvSpPr txBox="1"/>
          <p:nvPr>
            <p:ph idx="4" type="subTitle"/>
          </p:nvPr>
        </p:nvSpPr>
        <p:spPr>
          <a:xfrm>
            <a:off x="5372900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9" name="Google Shape;339;p34"/>
          <p:cNvSpPr txBox="1"/>
          <p:nvPr>
            <p:ph idx="5" type="subTitle"/>
          </p:nvPr>
        </p:nvSpPr>
        <p:spPr>
          <a:xfrm>
            <a:off x="6953375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0" name="Google Shape;340;p34"/>
          <p:cNvSpPr txBox="1"/>
          <p:nvPr>
            <p:ph idx="6" type="subTitle"/>
          </p:nvPr>
        </p:nvSpPr>
        <p:spPr>
          <a:xfrm>
            <a:off x="6953375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341" name="Google Shape;341;p34"/>
          <p:cNvCxnSpPr/>
          <p:nvPr/>
        </p:nvCxnSpPr>
        <p:spPr>
          <a:xfrm>
            <a:off x="902325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2" name="Google Shape;342;p34"/>
          <p:cNvCxnSpPr/>
          <p:nvPr/>
        </p:nvCxnSpPr>
        <p:spPr>
          <a:xfrm>
            <a:off x="11880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3" name="Google Shape;343;p34"/>
          <p:cNvSpPr txBox="1"/>
          <p:nvPr>
            <p:ph idx="7" type="subTitle"/>
          </p:nvPr>
        </p:nvSpPr>
        <p:spPr>
          <a:xfrm>
            <a:off x="5372900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4" name="Google Shape;344;p34"/>
          <p:cNvSpPr txBox="1"/>
          <p:nvPr>
            <p:ph idx="8" type="subTitle"/>
          </p:nvPr>
        </p:nvSpPr>
        <p:spPr>
          <a:xfrm>
            <a:off x="139700" y="1653090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45" name="Google Shape;345;p3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34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47" name="Google Shape;347;p34"/>
          <p:cNvSpPr txBox="1"/>
          <p:nvPr>
            <p:ph idx="9" type="subTitle"/>
          </p:nvPr>
        </p:nvSpPr>
        <p:spPr>
          <a:xfrm>
            <a:off x="5372900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" name="Google Shape;348;p34"/>
          <p:cNvSpPr txBox="1"/>
          <p:nvPr>
            <p:ph idx="13" type="subTitle"/>
          </p:nvPr>
        </p:nvSpPr>
        <p:spPr>
          <a:xfrm>
            <a:off x="6953375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9" name="Google Shape;349;p34"/>
          <p:cNvSpPr txBox="1"/>
          <p:nvPr>
            <p:ph idx="14" type="subTitle"/>
          </p:nvPr>
        </p:nvSpPr>
        <p:spPr>
          <a:xfrm>
            <a:off x="6953375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0" name="Google Shape;350;p34"/>
          <p:cNvSpPr txBox="1"/>
          <p:nvPr>
            <p:ph idx="15" type="subTitle"/>
          </p:nvPr>
        </p:nvSpPr>
        <p:spPr>
          <a:xfrm>
            <a:off x="69704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3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/>
          <p:nvPr>
            <p:ph idx="2" type="pic"/>
          </p:nvPr>
        </p:nvSpPr>
        <p:spPr>
          <a:xfrm>
            <a:off x="775435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35"/>
          <p:cNvSpPr/>
          <p:nvPr>
            <p:ph idx="3" type="pic"/>
          </p:nvPr>
        </p:nvSpPr>
        <p:spPr>
          <a:xfrm>
            <a:off x="521230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3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5" name="Google Shape;355;p35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6" name="Google Shape;356;p35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7" name="Google Shape;357;p35"/>
          <p:cNvCxnSpPr/>
          <p:nvPr/>
        </p:nvCxnSpPr>
        <p:spPr>
          <a:xfrm>
            <a:off x="9020977" y="1291063"/>
            <a:ext cx="0" cy="385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8" name="Google Shape;358;p35"/>
          <p:cNvCxnSpPr/>
          <p:nvPr/>
        </p:nvCxnSpPr>
        <p:spPr>
          <a:xfrm>
            <a:off x="128875" y="129137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9" name="Google Shape;359;p35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35"/>
          <p:cNvSpPr txBox="1"/>
          <p:nvPr>
            <p:ph idx="4" type="title"/>
          </p:nvPr>
        </p:nvSpPr>
        <p:spPr>
          <a:xfrm>
            <a:off x="139700" y="12940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1" name="Google Shape;361;p35"/>
          <p:cNvSpPr txBox="1"/>
          <p:nvPr>
            <p:ph idx="5" type="title"/>
          </p:nvPr>
        </p:nvSpPr>
        <p:spPr>
          <a:xfrm>
            <a:off x="139700" y="18092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2" name="Google Shape;362;p35"/>
          <p:cNvSpPr txBox="1"/>
          <p:nvPr>
            <p:ph idx="6" type="title"/>
          </p:nvPr>
        </p:nvSpPr>
        <p:spPr>
          <a:xfrm>
            <a:off x="139700" y="25844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3" name="Google Shape;363;p35"/>
          <p:cNvSpPr txBox="1"/>
          <p:nvPr>
            <p:ph idx="7" type="title"/>
          </p:nvPr>
        </p:nvSpPr>
        <p:spPr>
          <a:xfrm>
            <a:off x="139700" y="30996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4" name="Google Shape;364;p35"/>
          <p:cNvSpPr txBox="1"/>
          <p:nvPr>
            <p:ph idx="8" type="title"/>
          </p:nvPr>
        </p:nvSpPr>
        <p:spPr>
          <a:xfrm>
            <a:off x="139700" y="38748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5" name="Google Shape;365;p35"/>
          <p:cNvSpPr txBox="1"/>
          <p:nvPr>
            <p:ph idx="9" type="title"/>
          </p:nvPr>
        </p:nvSpPr>
        <p:spPr>
          <a:xfrm>
            <a:off x="139700" y="43900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36"/>
          <p:cNvPicPr preferRelativeResize="0"/>
          <p:nvPr/>
        </p:nvPicPr>
        <p:blipFill rotWithShape="1">
          <a:blip r:embed="rId2">
            <a:alphaModFix/>
          </a:blip>
          <a:srcRect b="13328" l="0" r="0" t="10503"/>
          <a:stretch/>
        </p:blipFill>
        <p:spPr>
          <a:xfrm rot="10800000">
            <a:off x="135149" y="1285126"/>
            <a:ext cx="5075876" cy="3866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A solid green color" id="368" name="Google Shape;368;p36"/>
          <p:cNvSpPr/>
          <p:nvPr/>
        </p:nvSpPr>
        <p:spPr>
          <a:xfrm>
            <a:off x="135138" y="900"/>
            <a:ext cx="1257900" cy="128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A solid blue color" id="369" name="Google Shape;369;p36"/>
          <p:cNvSpPr/>
          <p:nvPr/>
        </p:nvSpPr>
        <p:spPr>
          <a:xfrm>
            <a:off x="5218975" y="-1050"/>
            <a:ext cx="1257900" cy="1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0" name="Google Shape;370;p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1" name="Google Shape;371;p36"/>
          <p:cNvSpPr txBox="1"/>
          <p:nvPr>
            <p:ph type="title"/>
          </p:nvPr>
        </p:nvSpPr>
        <p:spPr>
          <a:xfrm>
            <a:off x="128875" y="1666875"/>
            <a:ext cx="49224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2" name="Google Shape;372;p36"/>
          <p:cNvSpPr txBox="1"/>
          <p:nvPr>
            <p:ph idx="1" type="subTitle"/>
          </p:nvPr>
        </p:nvSpPr>
        <p:spPr>
          <a:xfrm>
            <a:off x="5305200" y="2579575"/>
            <a:ext cx="35967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3" name="Google Shape;373;p36"/>
          <p:cNvSpPr txBox="1"/>
          <p:nvPr>
            <p:ph idx="2" type="subTitle"/>
          </p:nvPr>
        </p:nvSpPr>
        <p:spPr>
          <a:xfrm>
            <a:off x="5305225" y="3861475"/>
            <a:ext cx="35967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4" name="Google Shape;374;p36"/>
          <p:cNvSpPr/>
          <p:nvPr>
            <p:ph idx="3" type="pic"/>
          </p:nvPr>
        </p:nvSpPr>
        <p:spPr>
          <a:xfrm>
            <a:off x="7757975" y="1297450"/>
            <a:ext cx="1259700" cy="1275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75" name="Google Shape;375;p36"/>
          <p:cNvGrpSpPr/>
          <p:nvPr/>
        </p:nvGrpSpPr>
        <p:grpSpPr>
          <a:xfrm>
            <a:off x="128875" y="0"/>
            <a:ext cx="8894550" cy="5152800"/>
            <a:chOff x="128875" y="0"/>
            <a:chExt cx="8894550" cy="5152800"/>
          </a:xfrm>
        </p:grpSpPr>
        <p:cxnSp>
          <p:nvCxnSpPr>
            <p:cNvPr id="376" name="Google Shape;376;p36"/>
            <p:cNvCxnSpPr/>
            <p:nvPr/>
          </p:nvCxnSpPr>
          <p:spPr>
            <a:xfrm>
              <a:off x="6480997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7" name="Google Shape;377;p36"/>
            <p:cNvCxnSpPr/>
            <p:nvPr/>
          </p:nvCxnSpPr>
          <p:spPr>
            <a:xfrm>
              <a:off x="7752136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8" name="Google Shape;378;p36"/>
            <p:cNvCxnSpPr/>
            <p:nvPr/>
          </p:nvCxnSpPr>
          <p:spPr>
            <a:xfrm>
              <a:off x="5213125" y="2579575"/>
              <a:ext cx="381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9" name="Google Shape;379;p36"/>
            <p:cNvCxnSpPr/>
            <p:nvPr/>
          </p:nvCxnSpPr>
          <p:spPr>
            <a:xfrm>
              <a:off x="5212100" y="1075"/>
              <a:ext cx="0" cy="513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0" name="Google Shape;380;p36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1" name="Google Shape;381;p36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2" name="Google Shape;382;p36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3" name="Google Shape;383;p36"/>
            <p:cNvCxnSpPr/>
            <p:nvPr/>
          </p:nvCxnSpPr>
          <p:spPr>
            <a:xfrm>
              <a:off x="128875" y="0"/>
              <a:ext cx="0" cy="5152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4" name="Google Shape;384;p36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5" name="Google Shape;385;p36"/>
            <p:cNvCxnSpPr/>
            <p:nvPr/>
          </p:nvCxnSpPr>
          <p:spPr>
            <a:xfrm>
              <a:off x="128875" y="12913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2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7"/>
          <p:cNvPicPr preferRelativeResize="0"/>
          <p:nvPr/>
        </p:nvPicPr>
        <p:blipFill rotWithShape="1">
          <a:blip r:embed="rId2">
            <a:alphaModFix/>
          </a:blip>
          <a:srcRect b="0" l="-14115" r="0" t="239"/>
          <a:stretch/>
        </p:blipFill>
        <p:spPr>
          <a:xfrm rot="-5400000">
            <a:off x="7090639" y="651563"/>
            <a:ext cx="2584673" cy="127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7"/>
          <p:cNvSpPr/>
          <p:nvPr>
            <p:ph idx="2" type="pic"/>
          </p:nvPr>
        </p:nvSpPr>
        <p:spPr>
          <a:xfrm>
            <a:off x="125900" y="-5250"/>
            <a:ext cx="3826500" cy="25848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37"/>
          <p:cNvSpPr/>
          <p:nvPr>
            <p:ph idx="3" type="pic"/>
          </p:nvPr>
        </p:nvSpPr>
        <p:spPr>
          <a:xfrm>
            <a:off x="7756975" y="3876725"/>
            <a:ext cx="1261500" cy="12681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37"/>
          <p:cNvSpPr txBox="1"/>
          <p:nvPr>
            <p:ph type="title"/>
          </p:nvPr>
        </p:nvSpPr>
        <p:spPr>
          <a:xfrm>
            <a:off x="125900" y="2579575"/>
            <a:ext cx="63552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91" name="Google Shape;391;p37"/>
          <p:cNvGrpSpPr/>
          <p:nvPr/>
        </p:nvGrpSpPr>
        <p:grpSpPr>
          <a:xfrm>
            <a:off x="128875" y="-1950"/>
            <a:ext cx="8894675" cy="5146650"/>
            <a:chOff x="128875" y="-1950"/>
            <a:chExt cx="8894675" cy="5146650"/>
          </a:xfrm>
        </p:grpSpPr>
        <p:cxnSp>
          <p:nvCxnSpPr>
            <p:cNvPr id="392" name="Google Shape;392;p37"/>
            <p:cNvCxnSpPr/>
            <p:nvPr/>
          </p:nvCxnSpPr>
          <p:spPr>
            <a:xfrm>
              <a:off x="77521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3" name="Google Shape;393;p37"/>
            <p:cNvCxnSpPr/>
            <p:nvPr/>
          </p:nvCxnSpPr>
          <p:spPr>
            <a:xfrm>
              <a:off x="5212100" y="-8"/>
              <a:ext cx="0" cy="1287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4" name="Google Shape;394;p37"/>
            <p:cNvCxnSpPr/>
            <p:nvPr/>
          </p:nvCxnSpPr>
          <p:spPr>
            <a:xfrm>
              <a:off x="3950538" y="-1950"/>
              <a:ext cx="0" cy="257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" name="Google Shape;395;p37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6" name="Google Shape;396;p3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7" name="Google Shape;397;p37"/>
            <p:cNvCxnSpPr/>
            <p:nvPr/>
          </p:nvCxnSpPr>
          <p:spPr>
            <a:xfrm flipH="1" rot="10800000">
              <a:off x="3953100" y="1284725"/>
              <a:ext cx="3796800" cy="6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8" name="Google Shape;398;p37"/>
            <p:cNvCxnSpPr/>
            <p:nvPr/>
          </p:nvCxnSpPr>
          <p:spPr>
            <a:xfrm>
              <a:off x="7753950" y="3875875"/>
              <a:ext cx="126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9" name="Google Shape;399;p37"/>
            <p:cNvCxnSpPr/>
            <p:nvPr/>
          </p:nvCxnSpPr>
          <p:spPr>
            <a:xfrm>
              <a:off x="6481000" y="-1125"/>
              <a:ext cx="0" cy="128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0" name="Google Shape;400;p37"/>
            <p:cNvCxnSpPr/>
            <p:nvPr/>
          </p:nvCxnSpPr>
          <p:spPr>
            <a:xfrm>
              <a:off x="143975" y="2579575"/>
              <a:ext cx="887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304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BLANK_1_1_1_1_1_1_1_2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38"/>
          <p:cNvPicPr preferRelativeResize="0"/>
          <p:nvPr/>
        </p:nvPicPr>
        <p:blipFill rotWithShape="1">
          <a:blip r:embed="rId2">
            <a:alphaModFix/>
          </a:blip>
          <a:srcRect b="0" l="1088" r="0" t="0"/>
          <a:stretch/>
        </p:blipFill>
        <p:spPr>
          <a:xfrm>
            <a:off x="128875" y="-6275"/>
            <a:ext cx="9044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38"/>
          <p:cNvSpPr txBox="1"/>
          <p:nvPr>
            <p:ph idx="1" type="subTitle"/>
          </p:nvPr>
        </p:nvSpPr>
        <p:spPr>
          <a:xfrm>
            <a:off x="128875" y="-450"/>
            <a:ext cx="25410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04" name="Google Shape;404;p38"/>
          <p:cNvSpPr txBox="1"/>
          <p:nvPr>
            <p:ph type="title"/>
          </p:nvPr>
        </p:nvSpPr>
        <p:spPr>
          <a:xfrm>
            <a:off x="128125" y="2579575"/>
            <a:ext cx="53469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405" name="Google Shape;405;p3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6" name="Google Shape;406;p38"/>
          <p:cNvSpPr/>
          <p:nvPr>
            <p:ph idx="2" type="pic"/>
          </p:nvPr>
        </p:nvSpPr>
        <p:spPr>
          <a:xfrm>
            <a:off x="2673625" y="-3975"/>
            <a:ext cx="1261800" cy="12918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38"/>
          <p:cNvSpPr/>
          <p:nvPr>
            <p:ph idx="3" type="pic"/>
          </p:nvPr>
        </p:nvSpPr>
        <p:spPr>
          <a:xfrm>
            <a:off x="7752125" y="-2225"/>
            <a:ext cx="1264500" cy="38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08" name="Google Shape;408;p38"/>
          <p:cNvGrpSpPr/>
          <p:nvPr/>
        </p:nvGrpSpPr>
        <p:grpSpPr>
          <a:xfrm>
            <a:off x="128875" y="-3350"/>
            <a:ext cx="8890817" cy="5151000"/>
            <a:chOff x="128875" y="-3350"/>
            <a:chExt cx="8894375" cy="5151000"/>
          </a:xfrm>
        </p:grpSpPr>
        <p:cxnSp>
          <p:nvCxnSpPr>
            <p:cNvPr id="409" name="Google Shape;409;p38"/>
            <p:cNvCxnSpPr/>
            <p:nvPr/>
          </p:nvCxnSpPr>
          <p:spPr>
            <a:xfrm>
              <a:off x="6481000" y="-1125"/>
              <a:ext cx="0" cy="5145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0" name="Google Shape;410;p38"/>
            <p:cNvCxnSpPr/>
            <p:nvPr/>
          </p:nvCxnSpPr>
          <p:spPr>
            <a:xfrm>
              <a:off x="7752125" y="-3350"/>
              <a:ext cx="0" cy="5151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1" name="Google Shape;411;p38"/>
            <p:cNvCxnSpPr/>
            <p:nvPr/>
          </p:nvCxnSpPr>
          <p:spPr>
            <a:xfrm>
              <a:off x="6483092" y="3861475"/>
              <a:ext cx="253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2" name="Google Shape;412;p38"/>
            <p:cNvCxnSpPr/>
            <p:nvPr/>
          </p:nvCxnSpPr>
          <p:spPr>
            <a:xfrm>
              <a:off x="6484267" y="2579575"/>
              <a:ext cx="126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3" name="Google Shape;413;p38"/>
            <p:cNvCxnSpPr/>
            <p:nvPr/>
          </p:nvCxnSpPr>
          <p:spPr>
            <a:xfrm>
              <a:off x="5212108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4" name="Google Shape;414;p38"/>
            <p:cNvCxnSpPr/>
            <p:nvPr/>
          </p:nvCxnSpPr>
          <p:spPr>
            <a:xfrm>
              <a:off x="3940162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5" name="Google Shape;415;p38"/>
            <p:cNvCxnSpPr/>
            <p:nvPr/>
          </p:nvCxnSpPr>
          <p:spPr>
            <a:xfrm>
              <a:off x="2669741" y="-1225"/>
              <a:ext cx="0" cy="12918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6" name="Google Shape;416;p38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7" name="Google Shape;417;p38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8" name="Google Shape;418;p38"/>
            <p:cNvCxnSpPr/>
            <p:nvPr/>
          </p:nvCxnSpPr>
          <p:spPr>
            <a:xfrm>
              <a:off x="128875" y="1291375"/>
              <a:ext cx="7626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21" name="Google Shape;421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14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13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45" name="Google Shape;45;p1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" name="Google Shape;46;p1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6" name="Google Shape;426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9" name="Google Shape;429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0" name="Google Shape;430;p4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5" name="Google Shape;435;p4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440" name="Google Shape;440;p4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1" name="Google Shape;441;p4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8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/>
        </p:txBody>
      </p:sp>
      <p:sp>
        <p:nvSpPr>
          <p:cNvPr id="446" name="Google Shape;446;p4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14_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14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50" name="Google Shape;50;p14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" name="Google Shape;51;p1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0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50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1" name="Google Shape;451;p50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2" name="Google Shape;452;p50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3" name="Google Shape;453;p50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4" name="Google Shape;454;p50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5" name="Google Shape;455;p50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8" name="Google Shape;458;p51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59" name="Google Shape;459;p51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62" name="Google Shape;462;p52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3" name="Google Shape;463;p52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4" name="Google Shape;464;p52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5" name="Google Shape;465;p52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3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8" name="Google Shape;468;p53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9" name="Google Shape;469;p5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70" name="Google Shape;470;p53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1" name="Google Shape;471;p53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2" name="Google Shape;472;p53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3" name="Google Shape;473;p53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4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6" name="Google Shape;476;p54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7" name="Google Shape;477;p54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8" name="Google Shape;478;p54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9" name="Google Shape;479;p54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80" name="Google Shape;480;p54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1" name="Google Shape;481;p54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2" name="Google Shape;482;p54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3" name="Google Shape;483;p54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6" name="Google Shape;486;p5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6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9" name="Google Shape;489;p56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0" name="Google Shape;490;p56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56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2" name="Google Shape;492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3" name="Google Shape;493;p56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4" name="Google Shape;494;p56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7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7" name="Google Shape;497;p57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8" name="Google Shape;498;p57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57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0" name="Google Shape;500;p57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p57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2" name="Google Shape;502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3" name="Google Shape;503;p57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4" name="Google Shape;504;p57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5" name="Google Shape;505;p57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8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5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5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5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5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4" name="Google Shape;514;p5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5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6" name="Google Shape;516;p5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7" name="Google Shape;517;p5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5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14_2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5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>
            <a:off x="5480550" y="1875"/>
            <a:ext cx="3541498" cy="1289501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54" name="Google Shape;54;p1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5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56" name="Google Shape;56;p15"/>
          <p:cNvGrpSpPr/>
          <p:nvPr/>
        </p:nvGrpSpPr>
        <p:grpSpPr>
          <a:xfrm>
            <a:off x="118800" y="0"/>
            <a:ext cx="8904450" cy="5135400"/>
            <a:chOff x="118800" y="0"/>
            <a:chExt cx="8904450" cy="5135400"/>
          </a:xfrm>
        </p:grpSpPr>
        <p:cxnSp>
          <p:nvCxnSpPr>
            <p:cNvPr id="57" name="Google Shape;57;p15"/>
            <p:cNvCxnSpPr/>
            <p:nvPr/>
          </p:nvCxnSpPr>
          <p:spPr>
            <a:xfrm>
              <a:off x="902325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" name="Google Shape;58;p15"/>
            <p:cNvCxnSpPr/>
            <p:nvPr/>
          </p:nvCxnSpPr>
          <p:spPr>
            <a:xfrm>
              <a:off x="11880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" name="Google Shape;59;p15"/>
            <p:cNvCxnSpPr/>
            <p:nvPr/>
          </p:nvCxnSpPr>
          <p:spPr>
            <a:xfrm>
              <a:off x="128875" y="1291375"/>
              <a:ext cx="8890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6"/>
          <p:cNvPicPr preferRelativeResize="0"/>
          <p:nvPr/>
        </p:nvPicPr>
        <p:blipFill rotWithShape="1">
          <a:blip r:embed="rId2">
            <a:alphaModFix/>
          </a:blip>
          <a:srcRect b="55478" l="0" r="16387" t="0"/>
          <a:stretch/>
        </p:blipFill>
        <p:spPr>
          <a:xfrm>
            <a:off x="4727250" y="450"/>
            <a:ext cx="4289751" cy="12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6"/>
          <p:cNvSpPr/>
          <p:nvPr>
            <p:ph idx="2" type="pic"/>
          </p:nvPr>
        </p:nvSpPr>
        <p:spPr>
          <a:xfrm>
            <a:off x="131575" y="6"/>
            <a:ext cx="25332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128875" y="1291375"/>
            <a:ext cx="76233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16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66" name="Google Shape;66;p16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" name="Google Shape;67;p16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" name="Google Shape;68;p16"/>
            <p:cNvCxnSpPr/>
            <p:nvPr/>
          </p:nvCxnSpPr>
          <p:spPr>
            <a:xfrm>
              <a:off x="128875" y="1287125"/>
              <a:ext cx="889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5364800" y="4526452"/>
            <a:ext cx="365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BLANK_1_1_1_1_1_1_1_1_1_1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3940150" y="129138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2" name="Google Shape;72;p17"/>
          <p:cNvSpPr/>
          <p:nvPr>
            <p:ph idx="2" type="pic"/>
          </p:nvPr>
        </p:nvSpPr>
        <p:spPr>
          <a:xfrm>
            <a:off x="134150" y="1296400"/>
            <a:ext cx="1260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 txBox="1"/>
          <p:nvPr>
            <p:ph type="title"/>
          </p:nvPr>
        </p:nvSpPr>
        <p:spPr>
          <a:xfrm>
            <a:off x="1453925" y="228600"/>
            <a:ext cx="62022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1399375" y="129122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4" type="subTitle"/>
          </p:nvPr>
        </p:nvSpPr>
        <p:spPr>
          <a:xfrm>
            <a:off x="6481150" y="2579575"/>
            <a:ext cx="25410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77" name="Google Shape;77;p1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" name="Google Shape;78;p1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1408575" y="25858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None/>
              <a:defRPr sz="9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2" type="title"/>
          </p:nvPr>
        </p:nvSpPr>
        <p:spPr>
          <a:xfrm>
            <a:off x="2669675" y="38677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3" type="title"/>
          </p:nvPr>
        </p:nvSpPr>
        <p:spPr>
          <a:xfrm>
            <a:off x="5217125" y="38614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4" type="title"/>
          </p:nvPr>
        </p:nvSpPr>
        <p:spPr>
          <a:xfrm>
            <a:off x="3947363" y="25795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5" type="title"/>
          </p:nvPr>
        </p:nvSpPr>
        <p:spPr>
          <a:xfrm>
            <a:off x="6489150" y="25795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" type="subTitle"/>
          </p:nvPr>
        </p:nvSpPr>
        <p:spPr>
          <a:xfrm>
            <a:off x="1736450" y="25858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128875" y="0"/>
            <a:ext cx="8894400" cy="5144700"/>
            <a:chOff x="128875" y="0"/>
            <a:chExt cx="8894400" cy="5144700"/>
          </a:xfrm>
        </p:grpSpPr>
        <p:cxnSp>
          <p:nvCxnSpPr>
            <p:cNvPr id="88" name="Google Shape;88;p18"/>
            <p:cNvCxnSpPr/>
            <p:nvPr/>
          </p:nvCxnSpPr>
          <p:spPr>
            <a:xfrm>
              <a:off x="6480997" y="1200"/>
              <a:ext cx="0" cy="3860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" name="Google Shape;89;p18"/>
            <p:cNvCxnSpPr/>
            <p:nvPr/>
          </p:nvCxnSpPr>
          <p:spPr>
            <a:xfrm>
              <a:off x="7752125" y="1200"/>
              <a:ext cx="0" cy="2578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" name="Google Shape;90;p18"/>
            <p:cNvCxnSpPr/>
            <p:nvPr/>
          </p:nvCxnSpPr>
          <p:spPr>
            <a:xfrm>
              <a:off x="128875" y="38614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" name="Google Shape;91;p18"/>
            <p:cNvCxnSpPr/>
            <p:nvPr/>
          </p:nvCxnSpPr>
          <p:spPr>
            <a:xfrm>
              <a:off x="128875" y="25795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" name="Google Shape;92;p18"/>
            <p:cNvCxnSpPr/>
            <p:nvPr/>
          </p:nvCxnSpPr>
          <p:spPr>
            <a:xfrm>
              <a:off x="5212100" y="0"/>
              <a:ext cx="0" cy="258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" name="Google Shape;93;p18"/>
            <p:cNvCxnSpPr/>
            <p:nvPr/>
          </p:nvCxnSpPr>
          <p:spPr>
            <a:xfrm>
              <a:off x="3940150" y="1291375"/>
              <a:ext cx="0" cy="2571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" name="Google Shape;94;p18"/>
            <p:cNvCxnSpPr/>
            <p:nvPr/>
          </p:nvCxnSpPr>
          <p:spPr>
            <a:xfrm>
              <a:off x="2669725" y="1291375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" name="Google Shape;95;p18"/>
            <p:cNvCxnSpPr/>
            <p:nvPr/>
          </p:nvCxnSpPr>
          <p:spPr>
            <a:xfrm>
              <a:off x="1399300" y="1291375"/>
              <a:ext cx="0" cy="3853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6" name="Google Shape;96;p18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" name="Google Shape;97;p18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" name="Google Shape;98;p18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" name="Google Shape;99;p18"/>
            <p:cNvCxnSpPr/>
            <p:nvPr/>
          </p:nvCxnSpPr>
          <p:spPr>
            <a:xfrm rot="10800000">
              <a:off x="7752125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0" name="Google Shape;100;p18"/>
            <p:cNvCxnSpPr/>
            <p:nvPr/>
          </p:nvCxnSpPr>
          <p:spPr>
            <a:xfrm rot="10800000">
              <a:off x="5212100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1" name="Google Shape;101;p18"/>
            <p:cNvCxnSpPr/>
            <p:nvPr/>
          </p:nvCxnSpPr>
          <p:spPr>
            <a:xfrm rot="10800000">
              <a:off x="2672963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2" name="Google Shape;102;p18"/>
          <p:cNvSpPr txBox="1"/>
          <p:nvPr>
            <p:ph idx="6" type="subTitle"/>
          </p:nvPr>
        </p:nvSpPr>
        <p:spPr>
          <a:xfrm>
            <a:off x="4275713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7" type="subTitle"/>
          </p:nvPr>
        </p:nvSpPr>
        <p:spPr>
          <a:xfrm>
            <a:off x="6817988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8" type="subTitle"/>
          </p:nvPr>
        </p:nvSpPr>
        <p:spPr>
          <a:xfrm>
            <a:off x="5552488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9" type="subTitle"/>
          </p:nvPr>
        </p:nvSpPr>
        <p:spPr>
          <a:xfrm>
            <a:off x="3009325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6" name="Google Shape;106;p18"/>
          <p:cNvSpPr txBox="1"/>
          <p:nvPr>
            <p:ph idx="13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19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2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9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12" name="Google Shape;112;p1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" name="Google Shape;113;p19"/>
          <p:cNvSpPr txBox="1"/>
          <p:nvPr>
            <p:ph idx="3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9"/>
          <p:cNvSpPr txBox="1"/>
          <p:nvPr>
            <p:ph idx="4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5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6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7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8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9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9"/>
          <p:cNvSpPr/>
          <p:nvPr>
            <p:ph idx="13" type="pic"/>
          </p:nvPr>
        </p:nvSpPr>
        <p:spPr>
          <a:xfrm>
            <a:off x="5215425" y="1291375"/>
            <a:ext cx="3807900" cy="38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128875" y="1291375"/>
            <a:ext cx="38112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type="title"/>
          </p:nvPr>
        </p:nvSpPr>
        <p:spPr>
          <a:xfrm>
            <a:off x="1293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2" type="body"/>
          </p:nvPr>
        </p:nvSpPr>
        <p:spPr>
          <a:xfrm>
            <a:off x="4485075" y="1479525"/>
            <a:ext cx="38499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4">
          <p15:clr>
            <a:srgbClr val="E46962"/>
          </p15:clr>
        </p15:guide>
        <p15:guide id="2" pos="81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881">
          <p15:clr>
            <a:srgbClr val="E46962"/>
          </p15:clr>
        </p15:guide>
        <p15:guide id="6" pos="1682">
          <p15:clr>
            <a:srgbClr val="E46962"/>
          </p15:clr>
        </p15:guide>
        <p15:guide id="7" pos="4083">
          <p15:clr>
            <a:srgbClr val="E46962"/>
          </p15:clr>
        </p15:guide>
        <p15:guide id="8" pos="4883">
          <p15:clr>
            <a:srgbClr val="E46962"/>
          </p15:clr>
        </p15:guide>
        <p15:guide id="9" pos="3283">
          <p15:clr>
            <a:srgbClr val="E46962"/>
          </p15:clr>
        </p15:guide>
        <p15:guide id="10" pos="2482">
          <p15:clr>
            <a:srgbClr val="E46962"/>
          </p15:clr>
        </p15:guide>
        <p15:guide id="11" orient="horz" pos="288">
          <p15:clr>
            <a:srgbClr val="E46962"/>
          </p15:clr>
        </p15:guide>
        <p15:guide id="12" orient="horz" pos="2950">
          <p15:clr>
            <a:srgbClr val="E46962"/>
          </p15:clr>
        </p15:guide>
        <p15:guide id="13" orient="horz" pos="1625">
          <p15:clr>
            <a:srgbClr val="E46962"/>
          </p15:clr>
        </p15:guide>
        <p15:guide id="14" orient="horz" pos="2432">
          <p15:clr>
            <a:srgbClr val="E46962"/>
          </p15:clr>
        </p15:guide>
        <p15:guide id="15" orient="horz" pos="813">
          <p15:clr>
            <a:srgbClr val="E46962"/>
          </p15:clr>
        </p15:guide>
        <p15:guide id="16" pos="179">
          <p15:clr>
            <a:srgbClr val="E46962"/>
          </p15:clr>
        </p15:guide>
        <p15:guide id="17" pos="1782">
          <p15:clr>
            <a:srgbClr val="E46962"/>
          </p15:clr>
        </p15:guide>
        <p15:guide id="18" pos="338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Google Shape;523;p1" title="Algorithms-programs-and-programming-languages-Source-shutterstockcom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909" r="16900" t="0"/>
          <a:stretch/>
        </p:blipFill>
        <p:spPr>
          <a:xfrm>
            <a:off x="5959150" y="2579575"/>
            <a:ext cx="1792975" cy="1711575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1"/>
          <p:cNvSpPr txBox="1"/>
          <p:nvPr>
            <p:ph type="title"/>
          </p:nvPr>
        </p:nvSpPr>
        <p:spPr>
          <a:xfrm>
            <a:off x="128875" y="437125"/>
            <a:ext cx="73806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Computer Networks</a:t>
            </a:r>
            <a:endParaRPr/>
          </a:p>
        </p:txBody>
      </p:sp>
      <p:sp>
        <p:nvSpPr>
          <p:cNvPr id="525" name="Google Shape;525;p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6" name="Google Shape;526;p1" title="PI_2017.02.08_Algorithms_featured.png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3868" l="25383" r="42468" t="0"/>
          <a:stretch/>
        </p:blipFill>
        <p:spPr>
          <a:xfrm>
            <a:off x="7752125" y="3861475"/>
            <a:ext cx="1171475" cy="120485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1"/>
          <p:cNvSpPr txBox="1"/>
          <p:nvPr>
            <p:ph idx="1" type="subTitle"/>
          </p:nvPr>
        </p:nvSpPr>
        <p:spPr>
          <a:xfrm>
            <a:off x="128875" y="3861475"/>
            <a:ext cx="52440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Prepared &amp; Presented by: Mirlan Nurbekov, Lecturer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Office hours: Friday 9:00–17:00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AlaToo IT &amp; Business College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Fall 2025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8" name="Google Shape;528;p1" title="College_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950" y="892900"/>
            <a:ext cx="1502350" cy="15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a035c2147e_0_5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2" name="Google Shape;592;g3a035c2147e_0_55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PDU names by layer</a:t>
            </a:r>
            <a:endParaRPr sz="3600"/>
          </a:p>
        </p:txBody>
      </p:sp>
      <p:sp>
        <p:nvSpPr>
          <p:cNvPr id="593" name="Google Shape;593;g3a035c2147e_0_55"/>
          <p:cNvSpPr txBox="1"/>
          <p:nvPr>
            <p:ph idx="4294967295" type="title"/>
          </p:nvPr>
        </p:nvSpPr>
        <p:spPr>
          <a:xfrm>
            <a:off x="221250" y="1074425"/>
            <a:ext cx="8701500" cy="38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100"/>
              <a:t>PDUs are names of data at each layer</a:t>
            </a:r>
            <a:br>
              <a:rPr lang="en" sz="2100"/>
            </a:br>
            <a:r>
              <a:rPr lang="en" sz="2100"/>
              <a:t>PDU = Protocol Data Unit (</a:t>
            </a:r>
            <a:r>
              <a:rPr lang="en" sz="2100"/>
              <a:t>it's</a:t>
            </a:r>
            <a:r>
              <a:rPr lang="en" sz="2100"/>
              <a:t> just a fancy name for “data unit”)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Typical names:</a:t>
            </a:r>
            <a:endParaRPr b="1"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Application / Presentation / Session: Data (Message)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Transport: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TCP → Segment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UDP → Datagram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Network: Packet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Data Link: Frame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Physical: Bits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Important concept: </a:t>
            </a:r>
            <a:r>
              <a:rPr lang="en" sz="2100"/>
              <a:t>data is the same information but wrapped differently at each layer</a:t>
            </a:r>
            <a:endParaRPr sz="2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3a035c2147e_0_6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9" name="Google Shape;599;g3a035c2147e_0_61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Encapsulation and overhead</a:t>
            </a:r>
            <a:endParaRPr sz="3600"/>
          </a:p>
        </p:txBody>
      </p:sp>
      <p:sp>
        <p:nvSpPr>
          <p:cNvPr id="600" name="Google Shape;600;g3a035c2147e_0_61"/>
          <p:cNvSpPr txBox="1"/>
          <p:nvPr>
            <p:ph idx="4294967295" type="title"/>
          </p:nvPr>
        </p:nvSpPr>
        <p:spPr>
          <a:xfrm>
            <a:off x="284550" y="1032050"/>
            <a:ext cx="8701500" cy="41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Encapsulation adds overhead</a:t>
            </a:r>
            <a:br>
              <a:rPr lang="en"/>
            </a:br>
            <a:r>
              <a:rPr lang="en"/>
              <a:t>Every header = extra bytes added to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Useful, but not free: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More headers → bigger total size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(not exact, just idea):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Data: 1000 bytes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TCP header: 20 bytes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IP header: 20 bytes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Ethernet header + trailer: ~18 bytes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network uses Maximum Transmission Unit (MTU) to limit frame size (e.g., 1500 bytes for Ethernet)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3a035c2147e_0_6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6" name="Google Shape;606;g3a035c2147e_0_67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Addressing (MAC, IP, Port)</a:t>
            </a:r>
            <a:endParaRPr sz="3600"/>
          </a:p>
        </p:txBody>
      </p:sp>
      <p:sp>
        <p:nvSpPr>
          <p:cNvPr id="607" name="Google Shape;607;g3a035c2147e_0_67"/>
          <p:cNvSpPr txBox="1"/>
          <p:nvPr>
            <p:ph idx="4294967295" type="title"/>
          </p:nvPr>
        </p:nvSpPr>
        <p:spPr>
          <a:xfrm>
            <a:off x="221250" y="1596100"/>
            <a:ext cx="87015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Why do we need different addresses?</a:t>
            </a:r>
            <a:endParaRPr/>
          </a:p>
        </p:txBody>
      </p:sp>
      <p:pic>
        <p:nvPicPr>
          <p:cNvPr id="608" name="Google Shape;608;g3a035c2147e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175" y="2174876"/>
            <a:ext cx="2826975" cy="212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g3a035c2147e_0_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6988" y="2174875"/>
            <a:ext cx="5090724" cy="272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g3a035c2147e_0_67"/>
          <p:cNvSpPr/>
          <p:nvPr/>
        </p:nvSpPr>
        <p:spPr>
          <a:xfrm>
            <a:off x="7663250" y="4404200"/>
            <a:ext cx="734700" cy="393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a035c2147e_0_12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6" name="Google Shape;616;g3a035c2147e_0_129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Addressing (MAC, IP, Port)</a:t>
            </a:r>
            <a:endParaRPr sz="3600"/>
          </a:p>
        </p:txBody>
      </p:sp>
      <p:sp>
        <p:nvSpPr>
          <p:cNvPr id="617" name="Google Shape;617;g3a035c2147e_0_129"/>
          <p:cNvSpPr txBox="1"/>
          <p:nvPr>
            <p:ph idx="4294967295" type="title"/>
          </p:nvPr>
        </p:nvSpPr>
        <p:spPr>
          <a:xfrm>
            <a:off x="221250" y="1549075"/>
            <a:ext cx="87015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 network, we must answer: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Which device on the local network? → MAC address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Which network &amp; device on the Internet? → IP address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Which application on that device? → Port number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address type cannot solve everything, so we use all three together.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a035c2147e_0_7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3" name="Google Shape;623;g3a035c2147e_0_73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MAC address basics</a:t>
            </a:r>
            <a:endParaRPr sz="3600"/>
          </a:p>
        </p:txBody>
      </p:sp>
      <p:sp>
        <p:nvSpPr>
          <p:cNvPr id="624" name="Google Shape;624;g3a035c2147e_0_73"/>
          <p:cNvSpPr txBox="1"/>
          <p:nvPr>
            <p:ph idx="4294967295" type="title"/>
          </p:nvPr>
        </p:nvSpPr>
        <p:spPr>
          <a:xfrm>
            <a:off x="284550" y="1580425"/>
            <a:ext cx="8701500" cy="3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MAC Address is a local hardware ID - </a:t>
            </a:r>
            <a:endParaRPr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 (Media Access Control) address it is a physical address burned into network card. It can be changed, but conceptually fixed. It is a 48-bit value, usually written as 6 hex pairs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</a:t>
            </a:r>
            <a:r>
              <a:rPr b="1" lang="en"/>
              <a:t>00:1A:2B:3C:4D:5E</a:t>
            </a:r>
            <a:endParaRPr b="1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a035c2147e_0_7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0" name="Google Shape;630;g3a035c2147e_0_79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MAC address basics</a:t>
            </a:r>
            <a:endParaRPr sz="3600"/>
          </a:p>
        </p:txBody>
      </p:sp>
      <p:sp>
        <p:nvSpPr>
          <p:cNvPr id="631" name="Google Shape;631;g3a035c2147e_0_79"/>
          <p:cNvSpPr txBox="1"/>
          <p:nvPr>
            <p:ph idx="4294967295" type="title"/>
          </p:nvPr>
        </p:nvSpPr>
        <p:spPr>
          <a:xfrm>
            <a:off x="284550" y="1580425"/>
            <a:ext cx="8701500" cy="21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 is used by the Data Link layer, to deliver frames inside the same LAN (example: your home Wi-Fi)</a:t>
            </a:r>
            <a:br>
              <a:rPr lang="en"/>
            </a:br>
            <a:r>
              <a:rPr lang="en"/>
              <a:t>MAC addresses work only within the same local network (broadcast domain)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Switches work mainly with MAC addresses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632" name="Google Shape;632;g3a035c2147e_0_79"/>
          <p:cNvPicPr preferRelativeResize="0"/>
          <p:nvPr/>
        </p:nvPicPr>
        <p:blipFill rotWithShape="1">
          <a:blip r:embed="rId3">
            <a:alphaModFix/>
          </a:blip>
          <a:srcRect b="0" l="0" r="0" t="23383"/>
          <a:stretch/>
        </p:blipFill>
        <p:spPr>
          <a:xfrm>
            <a:off x="2389488" y="3376450"/>
            <a:ext cx="4365025" cy="169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a035c2147e_0_8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8" name="Google Shape;638;g3a035c2147e_0_85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IP address basics (recap)</a:t>
            </a:r>
            <a:endParaRPr sz="3600"/>
          </a:p>
        </p:txBody>
      </p:sp>
      <p:sp>
        <p:nvSpPr>
          <p:cNvPr id="639" name="Google Shape;639;g3a035c2147e_0_85"/>
          <p:cNvSpPr txBox="1"/>
          <p:nvPr>
            <p:ph idx="4294967295" type="title"/>
          </p:nvPr>
        </p:nvSpPr>
        <p:spPr>
          <a:xfrm>
            <a:off x="284550" y="1146150"/>
            <a:ext cx="87015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IP Address – Logical Network Address </a:t>
            </a:r>
            <a:r>
              <a:rPr lang="en"/>
              <a:t>-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 address: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Identifies device + network at the Network layer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IPv4: 32-bit (example: 192.168.1.10)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IPv6: 128-bit (example: 2001:db8::1)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Routers use IP addresses to:</a:t>
            </a:r>
            <a:endParaRPr/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Decide where to forward packets</a:t>
            </a:r>
            <a:endParaRPr/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Connect different networks together (internetworking)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Routers ignore MAC addresses, they work only with IPs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3a07d5ea6b1_0_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5" name="Google Shape;645;g3a07d5ea6b1_0_0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Port number basics</a:t>
            </a:r>
            <a:endParaRPr sz="3600"/>
          </a:p>
        </p:txBody>
      </p:sp>
      <p:sp>
        <p:nvSpPr>
          <p:cNvPr id="646" name="Google Shape;646;g3a07d5ea6b1_0_0"/>
          <p:cNvSpPr txBox="1"/>
          <p:nvPr>
            <p:ph idx="4294967295" type="title"/>
          </p:nvPr>
        </p:nvSpPr>
        <p:spPr>
          <a:xfrm>
            <a:off x="284550" y="1146150"/>
            <a:ext cx="8701500" cy="37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 port is a number used at the Transport layer (TCP/UDP)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Used to separate traffic for different applications on the same machine</a:t>
            </a:r>
            <a:endParaRPr sz="2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Example:</a:t>
            </a:r>
            <a:endParaRPr sz="2200"/>
          </a:p>
          <a:p>
            <a:pPr indent="-368300" lvl="0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Same PC:</a:t>
            </a:r>
            <a:endParaRPr sz="2200"/>
          </a:p>
          <a:p>
            <a:pPr indent="-368300" lvl="1" marL="13716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Browser uses port 54321 → server port 443 (HTTPS)</a:t>
            </a:r>
            <a:endParaRPr sz="2200"/>
          </a:p>
          <a:p>
            <a:pPr indent="-368300" lvl="1" marL="13716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Messenger app uses port 54322 → server port 5222 (XMPP)</a:t>
            </a:r>
            <a:endParaRPr sz="2200"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Without ports, OS couldn’t know which app should receive incoming data.</a:t>
            </a:r>
            <a:endParaRPr sz="2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3a07d5ea6b1_0_1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2" name="Google Shape;652;g3a07d5ea6b1_0_12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Port ranges &amp; well-known ports</a:t>
            </a:r>
            <a:endParaRPr sz="3600"/>
          </a:p>
        </p:txBody>
      </p:sp>
      <p:sp>
        <p:nvSpPr>
          <p:cNvPr id="653" name="Google Shape;653;g3a07d5ea6b1_0_12"/>
          <p:cNvSpPr txBox="1"/>
          <p:nvPr>
            <p:ph idx="4294967295" type="title"/>
          </p:nvPr>
        </p:nvSpPr>
        <p:spPr>
          <a:xfrm>
            <a:off x="284550" y="1146150"/>
            <a:ext cx="8701500" cy="4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Ports are 16-bit numbers → 0 to 65535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Ranges: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0 – 1023: Well-known ports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1024 – 49151: Registered ports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49152 – 65535: Dynamic / private / ephemeral ports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Common well-known ports: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20/21 – FTP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22 – SSH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25 – SMTP (email)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53 – DNS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67/68 – DHCP</a:t>
            </a:r>
            <a:endParaRPr sz="22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80 – HTTP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443 – HTTPS</a:t>
            </a:r>
            <a:endParaRPr sz="2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a07d5ea6b1_0_1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9" name="Google Shape;659;g3a07d5ea6b1_0_18"/>
          <p:cNvSpPr txBox="1"/>
          <p:nvPr>
            <p:ph type="title"/>
          </p:nvPr>
        </p:nvSpPr>
        <p:spPr>
          <a:xfrm>
            <a:off x="284550" y="-68250"/>
            <a:ext cx="8122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One packet, three address types</a:t>
            </a:r>
            <a:endParaRPr sz="3600"/>
          </a:p>
        </p:txBody>
      </p:sp>
      <p:sp>
        <p:nvSpPr>
          <p:cNvPr id="660" name="Google Shape;660;g3a07d5ea6b1_0_18"/>
          <p:cNvSpPr txBox="1"/>
          <p:nvPr>
            <p:ph idx="4294967295" type="title"/>
          </p:nvPr>
        </p:nvSpPr>
        <p:spPr>
          <a:xfrm>
            <a:off x="284550" y="1146150"/>
            <a:ext cx="8701500" cy="41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your browser connects to a web server: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Frame (Data Link)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Source MAC: your device’s NIC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Destination MAC: your router’s NIC (next hop)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Packet (Network)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Source IP: your device’s IP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Destination IP: server’s 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Segment (Transport)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Source port: random high port (client)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Destination port: 80 or 443 (web server)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Address set sometimes called a socket pair: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Src IP, Src Port, Dst IP, Dst Port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9c1a85cac3_0_208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4" name="Google Shape;534;g39c1a85cac3_0_2080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Encapsulation, addressing &amp; core internet protocols</a:t>
            </a:r>
            <a:endParaRPr sz="3600"/>
          </a:p>
        </p:txBody>
      </p:sp>
      <p:sp>
        <p:nvSpPr>
          <p:cNvPr id="535" name="Google Shape;535;g39c1a85cac3_0_2080"/>
          <p:cNvSpPr txBox="1"/>
          <p:nvPr>
            <p:ph idx="4294967295" type="title"/>
          </p:nvPr>
        </p:nvSpPr>
        <p:spPr>
          <a:xfrm>
            <a:off x="284550" y="1453225"/>
            <a:ext cx="8701500" cy="26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How data moves through layers (encapsulation)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How devices and apps are identified (MAC, IP, Port)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How TCP and UDP deliver data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What HTTP, FTP, DNS, DHCP actually do</a:t>
            </a:r>
            <a:endParaRPr sz="2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3a07d5ea6b1_0_2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6" name="Google Shape;666;g3a07d5ea6b1_0_24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Transport Layer: TCP vs UDP</a:t>
            </a:r>
            <a:endParaRPr sz="3600"/>
          </a:p>
        </p:txBody>
      </p:sp>
      <p:sp>
        <p:nvSpPr>
          <p:cNvPr id="667" name="Google Shape;667;g3a07d5ea6b1_0_24"/>
          <p:cNvSpPr txBox="1"/>
          <p:nvPr>
            <p:ph idx="4294967295" type="title"/>
          </p:nvPr>
        </p:nvSpPr>
        <p:spPr>
          <a:xfrm>
            <a:off x="284550" y="1146150"/>
            <a:ext cx="8701500" cy="3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Transport Layer: End-to-End Delivery</a:t>
            </a:r>
            <a:br>
              <a:rPr lang="en"/>
            </a:br>
            <a:r>
              <a:rPr lang="en"/>
              <a:t>Main responsibilities: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Deliver data from application to application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Use port numbers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Handle reliability, ordering, flow control (if needed)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main protocols: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TCP (Transmission Control Protocol)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UDP (User Datagram Protocol)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3a07d5ea6b1_0_3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3" name="Google Shape;673;g3a07d5ea6b1_0_30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TCP: reliable delivery</a:t>
            </a:r>
            <a:endParaRPr sz="3600"/>
          </a:p>
        </p:txBody>
      </p:sp>
      <p:sp>
        <p:nvSpPr>
          <p:cNvPr id="674" name="Google Shape;674;g3a07d5ea6b1_0_30"/>
          <p:cNvSpPr txBox="1"/>
          <p:nvPr>
            <p:ph idx="4294967295" type="title"/>
          </p:nvPr>
        </p:nvSpPr>
        <p:spPr>
          <a:xfrm>
            <a:off x="284550" y="1146150"/>
            <a:ext cx="8701500" cy="48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Connection-oriented: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Uses a 3-way handshake (SYN, SYN-ACK, ACK) before sending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Reliable – retransmits lost segments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Ordered – reassembles data in correct order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Flow control – avoids overwhelming receiver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Congestion control – tries not to overload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for: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Web browsing (HTTP/HTTPS)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Email (SMTP, IMAP, POP3)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File transfer (FTP)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Many apps where correctness is more important than speed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3a07d5ea6b1_0_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0" name="Google Shape;680;g3a07d5ea6b1_0_36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UDP: fast but unreliable</a:t>
            </a:r>
            <a:endParaRPr sz="3600"/>
          </a:p>
        </p:txBody>
      </p:sp>
      <p:sp>
        <p:nvSpPr>
          <p:cNvPr id="681" name="Google Shape;681;g3a07d5ea6b1_0_36"/>
          <p:cNvSpPr txBox="1"/>
          <p:nvPr>
            <p:ph idx="4294967295" type="title"/>
          </p:nvPr>
        </p:nvSpPr>
        <p:spPr>
          <a:xfrm>
            <a:off x="284550" y="1146150"/>
            <a:ext cx="8701500" cy="3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Connectionless: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No handshake, just send datagrams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Features: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No guarantee of delivery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No ordering, no retransmission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Very low overhead (small header, simple logic)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Used for: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DNS queries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Streaming audio/video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Online games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VoIP (voice calls)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Good when: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Some loss is ok, but low delay is important</a:t>
            </a:r>
            <a:endParaRPr sz="21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3a07d5ea6b1_0_4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7" name="Google Shape;687;g3a07d5ea6b1_0_42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TCP vs UDP at a glance</a:t>
            </a:r>
            <a:endParaRPr sz="3600"/>
          </a:p>
        </p:txBody>
      </p:sp>
      <p:sp>
        <p:nvSpPr>
          <p:cNvPr id="688" name="Google Shape;688;g3a07d5ea6b1_0_42"/>
          <p:cNvSpPr txBox="1"/>
          <p:nvPr>
            <p:ph idx="4294967295" type="title"/>
          </p:nvPr>
        </p:nvSpPr>
        <p:spPr>
          <a:xfrm>
            <a:off x="284550" y="1146150"/>
            <a:ext cx="8701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TCP</a:t>
            </a:r>
            <a:endParaRPr b="1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Reliable, ordered, heavier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For files, web pages, emails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UDP</a:t>
            </a:r>
            <a:endParaRPr b="1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Unreliable, unordered, lighter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For real-time apps (voice, video, gaming, DNS)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protocol is “better” in general: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Choice depends on application needs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3a07d5ea6b1_0_4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4" name="Google Shape;694;g3a07d5ea6b1_0_48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Application protocols</a:t>
            </a:r>
            <a:endParaRPr sz="3600"/>
          </a:p>
        </p:txBody>
      </p:sp>
      <p:sp>
        <p:nvSpPr>
          <p:cNvPr id="695" name="Google Shape;695;g3a07d5ea6b1_0_48"/>
          <p:cNvSpPr txBox="1"/>
          <p:nvPr>
            <p:ph idx="4294967295" type="title"/>
          </p:nvPr>
        </p:nvSpPr>
        <p:spPr>
          <a:xfrm>
            <a:off x="284550" y="1146150"/>
            <a:ext cx="8701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Provides services directly to the user or applications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Uses Transport layer (TCP/UDP) underneath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Today’s focus: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DHCP – Automatic IP configuration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HTTP/HTTPS – Web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FTP – File transfer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DNS – Name resolution</a:t>
            </a:r>
            <a:endParaRPr sz="2000"/>
          </a:p>
        </p:txBody>
      </p:sp>
      <p:pic>
        <p:nvPicPr>
          <p:cNvPr id="696" name="Google Shape;696;g3a07d5ea6b1_0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6675" y="2379050"/>
            <a:ext cx="4384825" cy="253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3a07d5ea6b1_0_5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2" name="Google Shape;702;g3a07d5ea6b1_0_54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HTTP &amp; HTTPS</a:t>
            </a:r>
            <a:endParaRPr sz="3600"/>
          </a:p>
        </p:txBody>
      </p:sp>
      <p:sp>
        <p:nvSpPr>
          <p:cNvPr id="703" name="Google Shape;703;g3a07d5ea6b1_0_54"/>
          <p:cNvSpPr txBox="1"/>
          <p:nvPr>
            <p:ph idx="4294967295" type="title"/>
          </p:nvPr>
        </p:nvSpPr>
        <p:spPr>
          <a:xfrm>
            <a:off x="284550" y="1146150"/>
            <a:ext cx="8701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(HyperText Transfer Protocol)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Used to request and deliver web pages, images, APIs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Default port 80, runs over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Data is plain text → can be read if intercepted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 (HTTP Secure)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HTTP + TLS/SSL encryption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Default port 443, runs over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Protects passwords, banking, personal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Browser = HTTP/HTTPS client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server (Nginx, Apache, IIS) = server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3a07d5ea6b1_0_6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9" name="Google Shape;709;g3a07d5ea6b1_0_60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FTP &amp; SFTP</a:t>
            </a:r>
            <a:endParaRPr sz="3600"/>
          </a:p>
        </p:txBody>
      </p:sp>
      <p:sp>
        <p:nvSpPr>
          <p:cNvPr id="710" name="Google Shape;710;g3a07d5ea6b1_0_60"/>
          <p:cNvSpPr txBox="1"/>
          <p:nvPr>
            <p:ph idx="4294967295" type="title"/>
          </p:nvPr>
        </p:nvSpPr>
        <p:spPr>
          <a:xfrm>
            <a:off x="284550" y="1041325"/>
            <a:ext cx="8701500" cy="36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FTP (File Transfer Protocol)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Designed for uploading/downloading files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Typically uses: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TCP 21 for control commands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TCP 20 for data (active mode)</a:t>
            </a:r>
            <a:endParaRPr sz="2100"/>
          </a:p>
          <a:p>
            <a:pPr indent="-361950" lvl="2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Sends user and password in clear text → not secure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Secure alternatives: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SFTP (SSH File Transfer Protocol) – uses SSH, usually port 22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FTPS – FTP over TLS encryption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Main idea: FTP = simple file transfer; in practice, we often prefer SFTP today</a:t>
            </a:r>
            <a:endParaRPr sz="21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3a07d5ea6b1_0_6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6" name="Google Shape;716;g3a07d5ea6b1_0_66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DNS – domain name system</a:t>
            </a:r>
            <a:endParaRPr sz="3600"/>
          </a:p>
        </p:txBody>
      </p:sp>
      <p:sp>
        <p:nvSpPr>
          <p:cNvPr id="717" name="Google Shape;717;g3a07d5ea6b1_0_66"/>
          <p:cNvSpPr txBox="1"/>
          <p:nvPr>
            <p:ph idx="4294967295" type="title"/>
          </p:nvPr>
        </p:nvSpPr>
        <p:spPr>
          <a:xfrm>
            <a:off x="284550" y="1146150"/>
            <a:ext cx="87015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 Humans like names, networks use IP addresses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DNS converts: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www.google.com → IP address (IPv4 or IPv6)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Uses mainly: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UDP port 53 (standard queries)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TCP port 53 (zone transfers, large answers)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query flow: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Client asks DNS resolver (usually your router or ISP)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Resolver asks other DNS servers if needed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Answer is cached to speed up next requests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3a07d5ea6b1_0_7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3" name="Google Shape;723;g3a07d5ea6b1_0_72"/>
          <p:cNvSpPr txBox="1"/>
          <p:nvPr>
            <p:ph type="title"/>
          </p:nvPr>
        </p:nvSpPr>
        <p:spPr>
          <a:xfrm>
            <a:off x="284550" y="-68250"/>
            <a:ext cx="84045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DHCP - dynamic host configuration protocol</a:t>
            </a:r>
            <a:endParaRPr sz="3600"/>
          </a:p>
        </p:txBody>
      </p:sp>
      <p:sp>
        <p:nvSpPr>
          <p:cNvPr id="724" name="Google Shape;724;g3a07d5ea6b1_0_72"/>
          <p:cNvSpPr txBox="1"/>
          <p:nvPr>
            <p:ph idx="4294967295" type="title"/>
          </p:nvPr>
        </p:nvSpPr>
        <p:spPr>
          <a:xfrm>
            <a:off x="284550" y="1146150"/>
            <a:ext cx="8701500" cy="3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Without DHCP every device needs manual IP setup -&gt; very hard in big networks. Cuz DHCP automatically provides: IP address , subnet mask, default gateway and DNS server(s) The server assigns addresses from an IP pool for a limited lease time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Uses UDP ports 67 and 68</a:t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Basic message sequence (simplified):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DISCOVER </a:t>
            </a:r>
            <a:r>
              <a:rPr lang="en" sz="2100"/>
              <a:t>– Client: “Any DHCP server here?” (broadcast)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OFFER </a:t>
            </a:r>
            <a:r>
              <a:rPr lang="en" sz="2100"/>
              <a:t>– Server: “I can give you IP X”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REQUEST </a:t>
            </a:r>
            <a:r>
              <a:rPr lang="en" sz="2100"/>
              <a:t>– Client: “I want IP X from you”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ACK </a:t>
            </a:r>
            <a:r>
              <a:rPr lang="en" sz="2100"/>
              <a:t>– Server: “OK, it’s yours for some time (lease)”</a:t>
            </a:r>
            <a:endParaRPr sz="21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a07d5ea6b1_0_7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0" name="Google Shape;730;g3a07d5ea6b1_0_78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End-to-End </a:t>
            </a:r>
            <a:endParaRPr sz="36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Example: from Wi-Fi to website</a:t>
            </a:r>
            <a:endParaRPr sz="3600"/>
          </a:p>
        </p:txBody>
      </p:sp>
      <p:sp>
        <p:nvSpPr>
          <p:cNvPr id="731" name="Google Shape;731;g3a07d5ea6b1_0_78"/>
          <p:cNvSpPr txBox="1"/>
          <p:nvPr>
            <p:ph idx="4294967295" type="title"/>
          </p:nvPr>
        </p:nvSpPr>
        <p:spPr>
          <a:xfrm>
            <a:off x="284550" y="1067743"/>
            <a:ext cx="8701500" cy="41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You connect to Wi-Fi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DHCP gives your device: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IP, mask, gateway, DNS server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You open browser and type www.example.com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DNS converts that name to the server’s IP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Browser uses TCP (port 443) to create connection to that IP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Over that TCP connection, it sends HTTPS requests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Router uses IP routing and MAC addresses to move packets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Server responds with web page, which your browser displays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a035c2147e_0_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1" name="Google Shape;541;g3a035c2147e_0_2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Recap of previous lessons</a:t>
            </a:r>
            <a:endParaRPr sz="3600"/>
          </a:p>
        </p:txBody>
      </p:sp>
      <p:sp>
        <p:nvSpPr>
          <p:cNvPr id="542" name="Google Shape;542;g3a035c2147e_0_2"/>
          <p:cNvSpPr txBox="1"/>
          <p:nvPr>
            <p:ph idx="4294967295" type="title"/>
          </p:nvPr>
        </p:nvSpPr>
        <p:spPr>
          <a:xfrm>
            <a:off x="221250" y="1290650"/>
            <a:ext cx="8701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Computer network = devices connected to share data and resources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OSI model: 7 layers (P, D, N, T, S, P, A)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TCP/IP model: Application, Transport, Internet, Network Access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Key idea:</a:t>
            </a:r>
            <a:endParaRPr b="1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Each layer has a specific job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Layers cooperate to deliver data from one program to another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3a07d5ea6b1_0_8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7" name="Google Shape;737;g3a07d5ea6b1_0_84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Downloading a File </a:t>
            </a:r>
            <a:endParaRPr sz="36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(HTTP vs FTP)</a:t>
            </a:r>
            <a:endParaRPr sz="3600"/>
          </a:p>
        </p:txBody>
      </p:sp>
      <p:sp>
        <p:nvSpPr>
          <p:cNvPr id="738" name="Google Shape;738;g3a07d5ea6b1_0_84"/>
          <p:cNvSpPr txBox="1"/>
          <p:nvPr>
            <p:ph idx="4294967295" type="title"/>
          </p:nvPr>
        </p:nvSpPr>
        <p:spPr>
          <a:xfrm>
            <a:off x="284550" y="1146150"/>
            <a:ext cx="8701500" cy="3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click a “Download” link on a website: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Usually happens over HTTP/HTTPS (port 80 or 443)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Browser handles it, shows progress bar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using a dedicated FTP server: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You connect with an FTP client (e.g., FileZilla)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Enter username &amp; password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FTP uses TCP port 21 for control, port 20 for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achieve the same result — transferring files —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FTP gives more control over remote directories.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a07d5ea6b1_0_12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4" name="Google Shape;744;g3a07d5ea6b1_0_125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The network as a city</a:t>
            </a:r>
            <a:endParaRPr sz="3600"/>
          </a:p>
        </p:txBody>
      </p:sp>
      <p:sp>
        <p:nvSpPr>
          <p:cNvPr id="745" name="Google Shape;745;g3a07d5ea6b1_0_125"/>
          <p:cNvSpPr txBox="1"/>
          <p:nvPr>
            <p:ph idx="4294967295" type="title"/>
          </p:nvPr>
        </p:nvSpPr>
        <p:spPr>
          <a:xfrm>
            <a:off x="128600" y="4170900"/>
            <a:ext cx="87015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depends on cooperation between all layers.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problem in any layer -&gt;communication fails.</a:t>
            </a:r>
            <a:endParaRPr/>
          </a:p>
        </p:txBody>
      </p:sp>
      <p:graphicFrame>
        <p:nvGraphicFramePr>
          <p:cNvPr id="746" name="Google Shape;746;g3a07d5ea6b1_0_125"/>
          <p:cNvGraphicFramePr/>
          <p:nvPr/>
        </p:nvGraphicFramePr>
        <p:xfrm>
          <a:off x="284550" y="1146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{17EDA57A-F9B3-4A9B-BAF6-6A84AE2E84D1}</a:tableStyleId>
              </a:tblPr>
              <a:tblGrid>
                <a:gridCol w="1250675"/>
                <a:gridCol w="3752000"/>
                <a:gridCol w="2645650"/>
              </a:tblGrid>
              <a:tr h="477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Layer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Real World Analogy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Example in Networking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Application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The user speaking a language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HTTP, FTP, DNS, DHCP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Transport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The postal service ensuring delivery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TCP or UDP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Network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City map &amp; addresses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IP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Data Link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Delivery van on a street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MAC &amp; Ethernet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Physical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The road itself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Cable, Wi-Fi signals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3a07d5ea6b1_0_1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2" name="Google Shape;752;g3a07d5ea6b1_0_131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Test your understanding</a:t>
            </a:r>
            <a:endParaRPr sz="3600"/>
          </a:p>
        </p:txBody>
      </p:sp>
      <p:sp>
        <p:nvSpPr>
          <p:cNvPr id="753" name="Google Shape;753;g3a07d5ea6b1_0_131"/>
          <p:cNvSpPr txBox="1"/>
          <p:nvPr>
            <p:ph idx="4294967295" type="title"/>
          </p:nvPr>
        </p:nvSpPr>
        <p:spPr>
          <a:xfrm>
            <a:off x="284550" y="1146150"/>
            <a:ext cx="8701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What is encapsulation and why do we use it?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What’s the difference between MAC and IP addresses?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Why does the network need port numbers?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Which layer ensures reliable delivery?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Which protocol automatically gives your computer an IP address?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Which protocol turns names into IPs?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What’s the main difference between TCP and UDP?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/>
              <a:t>Over which port does HTTPS operate?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3a035c2147e_0_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8" name="Google Shape;548;g3a035c2147e_0_36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What happens when you click “Open Website”?</a:t>
            </a:r>
            <a:endParaRPr sz="3600"/>
          </a:p>
        </p:txBody>
      </p:sp>
      <p:sp>
        <p:nvSpPr>
          <p:cNvPr id="549" name="Google Shape;549;g3a035c2147e_0_36"/>
          <p:cNvSpPr txBox="1"/>
          <p:nvPr>
            <p:ph idx="4294967295" type="title"/>
          </p:nvPr>
        </p:nvSpPr>
        <p:spPr>
          <a:xfrm>
            <a:off x="284550" y="1580425"/>
            <a:ext cx="8701500" cy="3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device (PC or phone)must: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Find the server’s IP address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Figure out how to reach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Send the request to the correct application on that server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a035c2147e_0_1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5" name="Google Shape;555;g3a035c2147e_0_11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What happens when you click “Open Website”?</a:t>
            </a:r>
            <a:endParaRPr sz="3600"/>
          </a:p>
        </p:txBody>
      </p:sp>
      <p:sp>
        <p:nvSpPr>
          <p:cNvPr id="556" name="Google Shape;556;g3a035c2147e_0_11"/>
          <p:cNvSpPr txBox="1"/>
          <p:nvPr>
            <p:ph idx="4294967295" type="title"/>
          </p:nvPr>
        </p:nvSpPr>
        <p:spPr>
          <a:xfrm>
            <a:off x="284550" y="1580425"/>
            <a:ext cx="87015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do this, the network uses: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Encapsulation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Different kinds of addresses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Many protocols working together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a035c2147e_0_4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2" name="Google Shape;562;g3a035c2147e_0_43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Layers talk to layers</a:t>
            </a:r>
            <a:endParaRPr sz="3600"/>
          </a:p>
        </p:txBody>
      </p:sp>
      <p:sp>
        <p:nvSpPr>
          <p:cNvPr id="563" name="Google Shape;563;g3a035c2147e_0_43"/>
          <p:cNvSpPr txBox="1"/>
          <p:nvPr>
            <p:ph idx="4294967295" type="title"/>
          </p:nvPr>
        </p:nvSpPr>
        <p:spPr>
          <a:xfrm>
            <a:off x="321850" y="1032050"/>
            <a:ext cx="87015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 conversation between peers</a:t>
            </a:r>
            <a:endParaRPr/>
          </a:p>
        </p:txBody>
      </p:sp>
      <p:sp>
        <p:nvSpPr>
          <p:cNvPr id="564" name="Google Shape;564;g3a035c2147e_0_43"/>
          <p:cNvSpPr txBox="1"/>
          <p:nvPr>
            <p:ph idx="4294967295" type="title"/>
          </p:nvPr>
        </p:nvSpPr>
        <p:spPr>
          <a:xfrm>
            <a:off x="321850" y="1549250"/>
            <a:ext cx="87015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layer has a “friend” on the other device (</a:t>
            </a:r>
            <a:r>
              <a:rPr b="1" lang="en"/>
              <a:t>peer layer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agree on rules = </a:t>
            </a:r>
            <a:r>
              <a:rPr b="1" lang="en"/>
              <a:t>protocols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HTTP layer ↔ server’s HTTP layer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TCP layer ↔ server’s TCP layer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goes down the layers on sender and up the layers on receiver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a035c2147e_0_4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0" name="Google Shape;570;g3a035c2147e_0_49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Encapsulation</a:t>
            </a:r>
            <a:endParaRPr sz="3600"/>
          </a:p>
        </p:txBody>
      </p:sp>
      <p:sp>
        <p:nvSpPr>
          <p:cNvPr id="571" name="Google Shape;571;g3a035c2147e_0_49"/>
          <p:cNvSpPr txBox="1"/>
          <p:nvPr>
            <p:ph idx="4294967295" type="title"/>
          </p:nvPr>
        </p:nvSpPr>
        <p:spPr>
          <a:xfrm>
            <a:off x="221250" y="1000250"/>
            <a:ext cx="87015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Encapsulation is wrapping data in layers</a:t>
            </a:r>
            <a:br>
              <a:rPr lang="en"/>
            </a:b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Encapsulation is a process of: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Taking data from higher layer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Adding a header (sometimes trailer)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Passing it to the next lower layer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layer adds its own control information: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Addresses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Ports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Error checks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Other flags</a:t>
            </a:r>
            <a:endParaRPr/>
          </a:p>
        </p:txBody>
      </p:sp>
      <p:pic>
        <p:nvPicPr>
          <p:cNvPr id="572" name="Google Shape;572;g3a035c2147e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7750" y="796325"/>
            <a:ext cx="2209800" cy="2185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3a035c2147e_0_10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8" name="Google Shape;578;g3a035c2147e_0_101"/>
          <p:cNvSpPr txBox="1"/>
          <p:nvPr>
            <p:ph type="title"/>
          </p:nvPr>
        </p:nvSpPr>
        <p:spPr>
          <a:xfrm>
            <a:off x="284550" y="-68250"/>
            <a:ext cx="8592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Letter analogy (Letter in envelopes)</a:t>
            </a:r>
            <a:endParaRPr sz="3600"/>
          </a:p>
        </p:txBody>
      </p:sp>
      <p:sp>
        <p:nvSpPr>
          <p:cNvPr id="579" name="Google Shape;579;g3a035c2147e_0_101"/>
          <p:cNvSpPr txBox="1"/>
          <p:nvPr>
            <p:ph idx="4294967295" type="title"/>
          </p:nvPr>
        </p:nvSpPr>
        <p:spPr>
          <a:xfrm>
            <a:off x="284550" y="1580425"/>
            <a:ext cx="87015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write a message → put it in an envelope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that envelope into a bigger package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package on a truck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networks: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data → segment → packet → frame → bits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“envelope” is a header added by a layer</a:t>
            </a:r>
            <a:br>
              <a:rPr lang="en"/>
            </a:br>
            <a:br>
              <a:rPr lang="en"/>
            </a:br>
            <a:r>
              <a:rPr lang="en"/>
              <a:t>(Data → TCP header → IP header → Ethernet header)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3a035c2147e_0_9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5" name="Google Shape;585;g3a035c2147e_0_95"/>
          <p:cNvSpPr txBox="1"/>
          <p:nvPr>
            <p:ph type="title"/>
          </p:nvPr>
        </p:nvSpPr>
        <p:spPr>
          <a:xfrm>
            <a:off x="284550" y="-68250"/>
            <a:ext cx="73866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Decapsulation</a:t>
            </a:r>
            <a:endParaRPr sz="3600"/>
          </a:p>
        </p:txBody>
      </p:sp>
      <p:sp>
        <p:nvSpPr>
          <p:cNvPr id="586" name="Google Shape;586;g3a035c2147e_0_95"/>
          <p:cNvSpPr txBox="1"/>
          <p:nvPr>
            <p:ph idx="4294967295" type="title"/>
          </p:nvPr>
        </p:nvSpPr>
        <p:spPr>
          <a:xfrm>
            <a:off x="284550" y="1069925"/>
            <a:ext cx="87015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Decapsulation is unwrapping on the other side</a:t>
            </a:r>
            <a:br>
              <a:rPr lang="en"/>
            </a:br>
            <a:r>
              <a:rPr lang="en"/>
              <a:t>At the receiver: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Physical layer: receives bits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Data Link layer: reads frame, removes L2 header/trailer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Network layer: reads packet, removes IP header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Transport layer: reads segment, removes TCP/UDP header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Application: finally gets the original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layer only understands its own header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plate - Blocks">
  <a:themeElements>
    <a:clrScheme name="Simple Light">
      <a:dk1>
        <a:srgbClr val="FDFDFC"/>
      </a:dk1>
      <a:lt1>
        <a:srgbClr val="541301"/>
      </a:lt1>
      <a:dk2>
        <a:srgbClr val="DCDBD1"/>
      </a:dk2>
      <a:lt2>
        <a:srgbClr val="E5765B"/>
      </a:lt2>
      <a:accent1>
        <a:srgbClr val="D6FFD7"/>
      </a:accent1>
      <a:accent2>
        <a:srgbClr val="EBFFEC"/>
      </a:accent2>
      <a:accent3>
        <a:srgbClr val="A9B0FE"/>
      </a:accent3>
      <a:accent4>
        <a:srgbClr val="D5D7FF"/>
      </a:accent4>
      <a:accent5>
        <a:srgbClr val="F4BBAD"/>
      </a:accent5>
      <a:accent6>
        <a:srgbClr val="1B1311"/>
      </a:accent6>
      <a:hlink>
        <a:srgbClr val="A9B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